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2"/>
  </p:sldMasterIdLst>
  <p:notesMasterIdLst>
    <p:notesMasterId r:id="rId14"/>
  </p:notesMasterIdLst>
  <p:handoutMasterIdLst>
    <p:handoutMasterId r:id="rId15"/>
  </p:handoutMasterIdLst>
  <p:sldIdLst>
    <p:sldId id="289" r:id="rId3"/>
    <p:sldId id="290" r:id="rId4"/>
    <p:sldId id="295" r:id="rId5"/>
    <p:sldId id="303" r:id="rId6"/>
    <p:sldId id="297" r:id="rId7"/>
    <p:sldId id="305" r:id="rId8"/>
    <p:sldId id="298" r:id="rId9"/>
    <p:sldId id="300" r:id="rId10"/>
    <p:sldId id="304" r:id="rId11"/>
    <p:sldId id="301" r:id="rId12"/>
    <p:sldId id="302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orient="horz" pos="288">
          <p15:clr>
            <a:srgbClr val="A4A3A4"/>
          </p15:clr>
        </p15:guide>
        <p15:guide id="9" orient="horz" pos="4032">
          <p15:clr>
            <a:srgbClr val="A4A3A4"/>
          </p15:clr>
        </p15:guide>
        <p15:guide id="10" orient="horz" pos="3744">
          <p15:clr>
            <a:srgbClr val="A4A3A4"/>
          </p15:clr>
        </p15:guide>
        <p15:guide id="11" pos="3839">
          <p15:clr>
            <a:srgbClr val="A4A3A4"/>
          </p15:clr>
        </p15:guide>
        <p15:guide id="12" pos="959">
          <p15:clr>
            <a:srgbClr val="A4A3A4"/>
          </p15:clr>
        </p15:guide>
        <p15:guide id="13" pos="6719">
          <p15:clr>
            <a:srgbClr val="A4A3A4"/>
          </p15:clr>
        </p15:guide>
        <p15:guide id="14" pos="527">
          <p15:clr>
            <a:srgbClr val="A4A3A4"/>
          </p15:clr>
        </p15:guide>
        <p15:guide id="15" pos="7151">
          <p15:clr>
            <a:srgbClr val="A4A3A4"/>
          </p15:clr>
        </p15:guide>
        <p15:guide id="16" pos="4127">
          <p15:clr>
            <a:srgbClr val="A4A3A4"/>
          </p15:clr>
        </p15:guide>
        <p15:guide id="17" pos="4415">
          <p15:clr>
            <a:srgbClr val="A4A3A4"/>
          </p15:clr>
        </p15:guide>
        <p15:guide id="18" pos="2687">
          <p15:clr>
            <a:srgbClr val="A4A3A4"/>
          </p15:clr>
        </p15:guide>
        <p15:guide id="19" pos="383">
          <p15:clr>
            <a:srgbClr val="A4A3A4"/>
          </p15:clr>
        </p15:guide>
        <p15:guide id="20" pos="7295">
          <p15:clr>
            <a:srgbClr val="A4A3A4"/>
          </p15:clr>
        </p15:guide>
        <p15:guide id="21" pos="5327">
          <p15:clr>
            <a:srgbClr val="A4A3A4"/>
          </p15:clr>
        </p15:guide>
        <p15:guide id="22" pos="3810">
          <p15:clr>
            <a:srgbClr val="A4A3A4"/>
          </p15:clr>
        </p15:guide>
        <p15:guide id="23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>
        <p:scale>
          <a:sx n="86" d="100"/>
          <a:sy n="86" d="100"/>
        </p:scale>
        <p:origin x="-102" y="-72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orient="horz" pos="288"/>
        <p:guide orient="horz" pos="4032"/>
        <p:guide orient="horz" pos="3744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  <p:guide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05-06T21:11:37.678" idx="1">
    <p:pos x="10" y="10"/>
    <p:text/>
    <p:extLst mod="1">
      <p:ext uri="{C676402C-5697-4E1C-873F-D02D1690AC5C}">
        <p15:threadingInfo xmlns:p15="http://schemas.microsoft.com/office/powerpoint/2012/main" xmlns="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7FACA-8E11-4008-AFB6-515F47574AAC}" type="datetimeFigureOut">
              <a:rPr lang="en-US"/>
              <a:t>5/15/2018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80E09-57D3-4C62-80B2-B8F7C9127D1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40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5/15/2018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6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29BC517-97B8-4F0B-89C0-E4A0405180C4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1828800"/>
            <a:ext cx="9144002" cy="4267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A941-E4B2-4F39-B59A-B6D7986AF940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1066800"/>
            <a:ext cx="1524001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1066800"/>
            <a:ext cx="7391399" cy="4724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B890-B754-4069-B67F-AB1573A4C4B0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3012" y="16764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</p:spTree>
    <p:extLst>
      <p:ext uri="{BB962C8B-B14F-4D97-AF65-F5344CB8AC3E}">
        <p14:creationId xmlns:p14="http://schemas.microsoft.com/office/powerpoint/2010/main" val="28095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045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012" y="12954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</p:spTree>
    <p:extLst>
      <p:ext uri="{BB962C8B-B14F-4D97-AF65-F5344CB8AC3E}">
        <p14:creationId xmlns:p14="http://schemas.microsoft.com/office/powerpoint/2010/main" val="14912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012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8012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6B06-566B-40D3-B303-F991AE04CDD9}" type="datetime1">
              <a:rPr lang="en-US" smtClean="0"/>
              <a:t>5/15/2018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9144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3429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9A03-DDA6-4794-8CD6-D226B19FC207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012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8012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B21E2EC-4B67-4AB7-9F11-300FF0E6A96E}" type="datetime1">
              <a:rPr lang="en-US" smtClean="0"/>
              <a:t>5/15/2018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219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733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4FDD20C-491F-4E5B-B988-878A901FDC09}" type="datetime1">
              <a:rPr lang="en-US" smtClean="0"/>
              <a:t>5/15/2018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A5DF41-8C22-431B-81F3-EC3B76C54836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212" y="1828800"/>
            <a:ext cx="5029200" cy="4038600"/>
          </a:xfrm>
        </p:spPr>
        <p:txBody>
          <a:bodyPr anchor="ctr">
            <a:normAutofit/>
          </a:bodyPr>
          <a:lstStyle>
            <a:lvl1pPr marL="179388" indent="-179388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454C-0955-40F0-A87A-A8B144F0B9BA}" type="datetime1">
              <a:rPr lang="en-US" smtClean="0"/>
              <a:t>5/15/2018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FEC1-1C14-4F75-96E2-A7B534246FAB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1524000"/>
            <a:ext cx="5029200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859-4E59-4D51-9037-2EC4D66AF190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386D320-CA9B-499B-91C0-D13377DAB2C7}" type="datetime1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94D284-8A0B-40E7-8386-CF949AF2A587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4212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4212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D1807F-84A1-4B82-9973-FC677111D214}" type="datetime1">
              <a:rPr lang="en-US" smtClean="0"/>
              <a:t>5/15/2018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1219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3733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6A4AD64-C072-4DAD-B47F-5386A7B23D49}" type="datetime1">
              <a:rPr lang="en-US" smtClean="0"/>
              <a:t>5/15/2018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A10692E-6C75-4641-BBBC-A3C35A8A14F8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641D3F-BA70-4D53-B951-156322D099C9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C509123-99FA-4025-924C-DA697F0E1E49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F9BD23D-9212-4739-BEEC-D5E001C7BD68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E4D892-3E0F-47F1-B929-348E99568F62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724400"/>
            <a:ext cx="9144002" cy="9906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1FEB-901B-4121-9870-F4992ED7CB8D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A034-9F63-45A7-A13C-4269F84C9D0A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7B-E74D-456F-ABE7-68239F251E16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5D4F-CC50-4B0E-87D0-DC7304135028}" type="datetime1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1E11-43C4-493A-A182-1058675858AF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AB5-7D75-49CA-8817-41DBB8E4AB5C}" type="datetime1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012" y="762000"/>
            <a:ext cx="4114800" cy="25908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609600"/>
            <a:ext cx="624840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BE4C-CB07-47DF-9069-2583AB3BB82A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85647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011" y="762000"/>
            <a:ext cx="3962401" cy="2590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012" y="3429000"/>
            <a:ext cx="3962402" cy="2743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027-4115-4D14-A7DD-EC2B6ECAA920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0" y="637032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ABE216-4D0D-48F6-85C9-AF52AB7B6C06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0" y="637032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410" y="637032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2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SzPct val="80000"/>
        <a:buFont typeface="Century Gothic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Century Gothic" pitchFamily="34" charset="0"/>
        <a:buChar char="◦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ro-RO" sz="2800" dirty="0" smtClean="0"/>
              <a:t>Mobilitatea</a:t>
            </a:r>
            <a:r>
              <a:rPr lang="en-US" sz="2800" dirty="0" smtClean="0"/>
              <a:t>:</a:t>
            </a:r>
            <a:r>
              <a:rPr lang="en-GB" sz="2800" dirty="0" err="1" smtClean="0"/>
              <a:t>Spania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1"/>
            <a:ext cx="9904414" cy="2971799"/>
          </a:xfrm>
        </p:spPr>
        <p:txBody>
          <a:bodyPr>
            <a:normAutofit/>
          </a:bodyPr>
          <a:lstStyle/>
          <a:p>
            <a:r>
              <a:rPr lang="ro-RO" sz="7200" dirty="0" err="1" smtClean="0"/>
              <a:t>Understanding</a:t>
            </a:r>
            <a:r>
              <a:rPr lang="ro-RO" sz="7200" dirty="0" smtClean="0"/>
              <a:t> </a:t>
            </a:r>
            <a:r>
              <a:rPr lang="ro-RO" sz="7200" dirty="0" err="1" smtClean="0"/>
              <a:t>and</a:t>
            </a:r>
            <a:r>
              <a:rPr lang="ro-RO" sz="7200" dirty="0" smtClean="0"/>
              <a:t> </a:t>
            </a:r>
            <a:br>
              <a:rPr lang="ro-RO" sz="7200" dirty="0" smtClean="0"/>
            </a:br>
            <a:r>
              <a:rPr lang="ro-RO" sz="7200" dirty="0" smtClean="0"/>
              <a:t>  </a:t>
            </a:r>
            <a:r>
              <a:rPr lang="ro-RO" sz="7200" dirty="0" err="1" smtClean="0"/>
              <a:t>critical</a:t>
            </a:r>
            <a:r>
              <a:rPr lang="ro-RO" sz="7200" dirty="0" smtClean="0"/>
              <a:t> media </a:t>
            </a:r>
            <a:r>
              <a:rPr lang="ro-RO" sz="7200" dirty="0" err="1" smtClean="0"/>
              <a:t>literacy</a:t>
            </a: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0"/>
            <a:ext cx="2232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1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day: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/>
              <a:t>On the fifth day we finished the </a:t>
            </a:r>
            <a:r>
              <a:rPr lang="en-US" dirty="0" err="1"/>
              <a:t>emoji</a:t>
            </a:r>
            <a:r>
              <a:rPr lang="en-US" dirty="0"/>
              <a:t> projects, then </a:t>
            </a:r>
            <a:r>
              <a:rPr lang="en-US" dirty="0" smtClean="0"/>
              <a:t>we played our game and Turkey </a:t>
            </a:r>
            <a:r>
              <a:rPr lang="en-US" dirty="0" err="1" smtClean="0"/>
              <a:t>game.We</a:t>
            </a:r>
            <a:r>
              <a:rPr lang="en-US" dirty="0" smtClean="0"/>
              <a:t> go to </a:t>
            </a:r>
            <a:r>
              <a:rPr lang="en-US" dirty="0" err="1" smtClean="0"/>
              <a:t>Alboraia</a:t>
            </a:r>
            <a:r>
              <a:rPr lang="en-US" dirty="0" smtClean="0"/>
              <a:t> </a:t>
            </a:r>
            <a:r>
              <a:rPr lang="en-US" dirty="0"/>
              <a:t>to see and taste </a:t>
            </a:r>
            <a:r>
              <a:rPr lang="en-US" dirty="0" err="1"/>
              <a:t>Orxata</a:t>
            </a:r>
            <a:r>
              <a:rPr lang="en-US" dirty="0"/>
              <a:t>, a specific beverage, then we were on the beach where we had to build a sand gadget in teams. Soon and the project ended in a wonderful way at the final party at the hotel</a:t>
            </a:r>
            <a:r>
              <a:rPr lang="en-US" dirty="0" smtClean="0"/>
              <a:t>.</a:t>
            </a:r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717182" y="168605"/>
            <a:ext cx="72008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</a:t>
            </a:r>
            <a:endParaRPr lang="ro-RO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68152" y="180945"/>
            <a:ext cx="72008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o-RO" sz="2000" dirty="0" smtClean="0"/>
              <a:t>0</a:t>
            </a:r>
            <a:r>
              <a:rPr lang="en-GB" sz="2000" dirty="0" smtClean="0"/>
              <a:t>4</a:t>
            </a:r>
            <a:endParaRPr lang="ro-RO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31360" y="189407"/>
            <a:ext cx="792088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o-RO" sz="2000" dirty="0" smtClean="0"/>
              <a:t>201</a:t>
            </a:r>
            <a:r>
              <a:rPr lang="en-GB" sz="2000" dirty="0" smtClean="0"/>
              <a:t>8</a:t>
            </a:r>
            <a:endParaRPr lang="ro-RO" sz="2000" dirty="0" smtClean="0"/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9" y="2996952"/>
            <a:ext cx="3164710" cy="2373532"/>
          </a:xfrm>
          <a:prstGeom prst="rect">
            <a:avLst/>
          </a:prstGeom>
        </p:spPr>
      </p:pic>
      <p:pic>
        <p:nvPicPr>
          <p:cNvPr id="11" name="I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7" y="3068959"/>
            <a:ext cx="3096513" cy="2322385"/>
          </a:xfrm>
          <a:prstGeom prst="rect">
            <a:avLst/>
          </a:prstGeom>
        </p:spPr>
      </p:pic>
      <p:pic>
        <p:nvPicPr>
          <p:cNvPr id="12" name="I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62" y="3068218"/>
            <a:ext cx="3097502" cy="23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1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082" y="1662650"/>
            <a:ext cx="9144002" cy="4419600"/>
          </a:xfrm>
        </p:spPr>
        <p:txBody>
          <a:bodyPr/>
          <a:lstStyle/>
          <a:p>
            <a:pPr marL="4762" indent="0">
              <a:buNone/>
            </a:pPr>
            <a:r>
              <a:rPr lang="en-US" dirty="0"/>
              <a:t> </a:t>
            </a:r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4600508" y="2857188"/>
            <a:ext cx="1944216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ro-RO" sz="4000" dirty="0" err="1" smtClean="0"/>
          </a:p>
        </p:txBody>
      </p:sp>
      <p:sp>
        <p:nvSpPr>
          <p:cNvPr id="21" name="TextBox 20"/>
          <p:cNvSpPr txBox="1"/>
          <p:nvPr/>
        </p:nvSpPr>
        <p:spPr>
          <a:xfrm>
            <a:off x="7822604" y="5444854"/>
            <a:ext cx="3518488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ro-RO" sz="2000" dirty="0" err="1" smtClean="0"/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11" y="1150645"/>
            <a:ext cx="8766712" cy="4263446"/>
          </a:xfrm>
          <a:prstGeom prst="rect">
            <a:avLst/>
          </a:prstGeom>
        </p:spPr>
      </p:pic>
      <p:sp>
        <p:nvSpPr>
          <p:cNvPr id="4" name="CasetăText 3"/>
          <p:cNvSpPr txBox="1"/>
          <p:nvPr/>
        </p:nvSpPr>
        <p:spPr>
          <a:xfrm>
            <a:off x="697791" y="204609"/>
            <a:ext cx="47000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o-RO" sz="2000" dirty="0" smtClean="0"/>
              <a:t>21</a:t>
            </a:r>
            <a:endParaRPr lang="ro-RO" sz="2000" dirty="0" smtClean="0"/>
          </a:p>
        </p:txBody>
      </p:sp>
      <p:sp>
        <p:nvSpPr>
          <p:cNvPr id="5" name="CasetăText 4"/>
          <p:cNvSpPr txBox="1"/>
          <p:nvPr/>
        </p:nvSpPr>
        <p:spPr>
          <a:xfrm>
            <a:off x="1431911" y="204609"/>
            <a:ext cx="47000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o-RO" sz="2000" dirty="0" smtClean="0"/>
              <a:t>04</a:t>
            </a:r>
            <a:endParaRPr lang="ro-RO" sz="2000" dirty="0" smtClean="0"/>
          </a:p>
        </p:txBody>
      </p:sp>
      <p:sp>
        <p:nvSpPr>
          <p:cNvPr id="6" name="CasetăText 5"/>
          <p:cNvSpPr txBox="1"/>
          <p:nvPr/>
        </p:nvSpPr>
        <p:spPr>
          <a:xfrm>
            <a:off x="2133972" y="204609"/>
            <a:ext cx="755335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o-RO" sz="2000" dirty="0" smtClean="0"/>
              <a:t>2018</a:t>
            </a:r>
            <a:endParaRPr lang="ro-RO" sz="2000" dirty="0" smtClean="0"/>
          </a:p>
        </p:txBody>
      </p:sp>
    </p:spTree>
    <p:extLst>
      <p:ext uri="{BB962C8B-B14F-4D97-AF65-F5344CB8AC3E}">
        <p14:creationId xmlns:p14="http://schemas.microsoft.com/office/powerpoint/2010/main" val="2046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2132856"/>
            <a:ext cx="9556250" cy="3284984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In the afternoon we arrived in </a:t>
            </a:r>
            <a:r>
              <a:rPr lang="en-US" sz="2800" dirty="0" smtClean="0"/>
              <a:t>Spain </a:t>
            </a:r>
            <a:r>
              <a:rPr lang="ro-RO" sz="2800" dirty="0" err="1" smtClean="0"/>
              <a:t>we</a:t>
            </a:r>
            <a:r>
              <a:rPr lang="en-US" sz="2800" dirty="0" smtClean="0"/>
              <a:t> </a:t>
            </a:r>
            <a:r>
              <a:rPr lang="en-US" sz="2800" dirty="0" smtClean="0"/>
              <a:t>was waiting for </a:t>
            </a:r>
            <a:r>
              <a:rPr lang="ro-RO" sz="2800" dirty="0" err="1" smtClean="0"/>
              <a:t>our</a:t>
            </a:r>
            <a:r>
              <a:rPr lang="en-US" sz="2800" dirty="0" smtClean="0"/>
              <a:t> host. </a:t>
            </a:r>
            <a:r>
              <a:rPr lang="en-US" sz="2800" dirty="0"/>
              <a:t>Soon </a:t>
            </a:r>
            <a:r>
              <a:rPr lang="ro-RO" sz="2800" dirty="0" err="1" smtClean="0"/>
              <a:t>we</a:t>
            </a:r>
            <a:r>
              <a:rPr lang="en-US" sz="2800" dirty="0" smtClean="0"/>
              <a:t> </a:t>
            </a:r>
            <a:r>
              <a:rPr lang="en-US" sz="2800" dirty="0"/>
              <a:t>went to </a:t>
            </a:r>
            <a:r>
              <a:rPr lang="ro-RO" sz="2800" dirty="0" err="1" smtClean="0"/>
              <a:t>their</a:t>
            </a:r>
            <a:r>
              <a:rPr lang="ro-RO" sz="2800" dirty="0" smtClean="0"/>
              <a:t> </a:t>
            </a:r>
            <a:r>
              <a:rPr lang="en-US" sz="2800" dirty="0" smtClean="0"/>
              <a:t>home </a:t>
            </a:r>
            <a:r>
              <a:rPr lang="en-US" sz="2800" dirty="0"/>
              <a:t>where after a tour of the house </a:t>
            </a:r>
            <a:r>
              <a:rPr lang="ro-RO" sz="2800" dirty="0" err="1" smtClean="0"/>
              <a:t>we</a:t>
            </a:r>
            <a:r>
              <a:rPr lang="en-US" sz="2800" dirty="0" smtClean="0"/>
              <a:t> </a:t>
            </a:r>
            <a:r>
              <a:rPr lang="en-US" sz="2800" dirty="0"/>
              <a:t>decided to give them the gift, surprising </a:t>
            </a:r>
            <a:r>
              <a:rPr lang="ro-RO" sz="2800" dirty="0" err="1" smtClean="0"/>
              <a:t>us</a:t>
            </a:r>
            <a:r>
              <a:rPr lang="en-US" sz="2800" dirty="0" smtClean="0"/>
              <a:t> </a:t>
            </a:r>
            <a:r>
              <a:rPr lang="en-US" sz="2800" dirty="0"/>
              <a:t>their joy and enthusiasm at the sight of the Romanesque gift.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13892" y="836711"/>
            <a:ext cx="9144002" cy="760043"/>
          </a:xfrm>
        </p:spPr>
        <p:txBody>
          <a:bodyPr/>
          <a:lstStyle/>
          <a:p>
            <a:r>
              <a:rPr lang="en-US" dirty="0" smtClean="0"/>
              <a:t>First 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40203" y="4447705"/>
            <a:ext cx="1837084" cy="1239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812" y="188640"/>
            <a:ext cx="576064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o-RO" sz="2000" dirty="0" smtClean="0"/>
              <a:t>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412" y="188640"/>
            <a:ext cx="577504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04</a:t>
            </a:r>
            <a:endParaRPr lang="ro-RO" sz="20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2133494" y="204555"/>
            <a:ext cx="864573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2018</a:t>
            </a:r>
            <a:endParaRPr lang="ro-RO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595936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972454"/>
            <a:ext cx="9144002" cy="627746"/>
          </a:xfrm>
        </p:spPr>
        <p:txBody>
          <a:bodyPr/>
          <a:lstStyle/>
          <a:p>
            <a:r>
              <a:rPr lang="ro-RO" dirty="0" smtClean="0"/>
              <a:t>Second </a:t>
            </a:r>
            <a:r>
              <a:rPr lang="ro-RO" dirty="0" err="1" smtClean="0"/>
              <a:t>day</a:t>
            </a:r>
            <a:r>
              <a:rPr lang="en-GB" dirty="0" smtClean="0"/>
              <a:t>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2" y="1828800"/>
            <a:ext cx="9468544" cy="3832448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400" dirty="0" smtClean="0"/>
              <a:t> At </a:t>
            </a:r>
            <a:r>
              <a:rPr lang="en-US" sz="2400" dirty="0"/>
              <a:t>8am </a:t>
            </a:r>
            <a:r>
              <a:rPr lang="en-US" sz="2400" dirty="0" smtClean="0"/>
              <a:t>we </a:t>
            </a:r>
            <a:r>
              <a:rPr lang="en-US" sz="2400" dirty="0"/>
              <a:t>got to school, in the amphitheater, where the school principal held a speech, then </a:t>
            </a:r>
            <a:r>
              <a:rPr lang="en-US" sz="2400" dirty="0" smtClean="0"/>
              <a:t>we </a:t>
            </a:r>
            <a:r>
              <a:rPr lang="en-US" sz="2400" dirty="0"/>
              <a:t>saw a </a:t>
            </a:r>
            <a:r>
              <a:rPr lang="en-US" sz="2400" dirty="0" smtClean="0"/>
              <a:t>video about </a:t>
            </a:r>
            <a:r>
              <a:rPr lang="en-US" sz="2400" dirty="0"/>
              <a:t>Valencia, </a:t>
            </a:r>
            <a:r>
              <a:rPr lang="en-US" sz="2400" dirty="0" smtClean="0"/>
              <a:t>we </a:t>
            </a:r>
            <a:r>
              <a:rPr lang="en-US" sz="2400" dirty="0"/>
              <a:t>played </a:t>
            </a:r>
            <a:r>
              <a:rPr lang="ro-RO" sz="2400" dirty="0" smtClean="0"/>
              <a:t>a game made </a:t>
            </a:r>
            <a:r>
              <a:rPr lang="ro-RO" sz="2400" dirty="0" err="1" smtClean="0"/>
              <a:t>by</a:t>
            </a:r>
            <a:r>
              <a:rPr lang="ro-RO" sz="2400" dirty="0" smtClean="0"/>
              <a:t> </a:t>
            </a:r>
            <a:r>
              <a:rPr lang="ro-RO" sz="2400" dirty="0" err="1" smtClean="0"/>
              <a:t>Slovakia</a:t>
            </a:r>
            <a:r>
              <a:rPr lang="ro-RO" sz="2400" dirty="0"/>
              <a:t>,</a:t>
            </a:r>
            <a:r>
              <a:rPr lang="ro-RO" sz="2400" dirty="0" smtClean="0"/>
              <a:t> </a:t>
            </a:r>
            <a:r>
              <a:rPr lang="ro-RO" sz="2400" dirty="0" err="1" smtClean="0"/>
              <a:t>watch</a:t>
            </a:r>
            <a:r>
              <a:rPr lang="ro-RO" sz="2400" dirty="0" smtClean="0"/>
              <a:t> </a:t>
            </a:r>
            <a:r>
              <a:rPr lang="ro-RO" sz="2400" dirty="0" err="1" smtClean="0"/>
              <a:t>Czech</a:t>
            </a:r>
            <a:r>
              <a:rPr lang="ro-RO" sz="2400" dirty="0" smtClean="0"/>
              <a:t> Republic </a:t>
            </a:r>
            <a:r>
              <a:rPr lang="ro-RO" sz="2400" dirty="0" err="1" smtClean="0"/>
              <a:t>lesson</a:t>
            </a:r>
            <a:r>
              <a:rPr lang="ro-RO" sz="2400" dirty="0" smtClean="0"/>
              <a:t> plan </a:t>
            </a:r>
            <a:r>
              <a:rPr lang="ro-RO" sz="2400" dirty="0" err="1" smtClean="0"/>
              <a:t>and</a:t>
            </a:r>
            <a:r>
              <a:rPr lang="ro-RO" sz="2400" dirty="0" smtClean="0"/>
              <a:t> </a:t>
            </a:r>
            <a:r>
              <a:rPr lang="en-US" sz="2400" dirty="0" smtClean="0"/>
              <a:t>I </a:t>
            </a:r>
            <a:r>
              <a:rPr lang="en-US" sz="2400" dirty="0" smtClean="0"/>
              <a:t>presented </a:t>
            </a:r>
            <a:r>
              <a:rPr lang="en-US" sz="2400" dirty="0"/>
              <a:t>our </a:t>
            </a:r>
            <a:r>
              <a:rPr lang="en-US" sz="2400" dirty="0" smtClean="0"/>
              <a:t>lesson about </a:t>
            </a:r>
            <a:r>
              <a:rPr lang="en-US" sz="2400" dirty="0"/>
              <a:t>internet </a:t>
            </a:r>
            <a:r>
              <a:rPr lang="en-US" sz="2400" dirty="0" smtClean="0"/>
              <a:t>safety</a:t>
            </a:r>
            <a:r>
              <a:rPr lang="ro-RO" sz="2400" dirty="0" smtClean="0"/>
              <a:t> </a:t>
            </a:r>
            <a:r>
              <a:rPr lang="en-US" sz="2400" dirty="0" smtClean="0"/>
              <a:t>My </a:t>
            </a:r>
            <a:r>
              <a:rPr lang="en-US" sz="2400" dirty="0"/>
              <a:t>Online Reputation </a:t>
            </a:r>
            <a:r>
              <a:rPr lang="en-US" sz="2400" dirty="0" smtClean="0"/>
              <a:t>.We </a:t>
            </a:r>
            <a:r>
              <a:rPr lang="ro-RO" sz="2400" dirty="0" err="1" smtClean="0"/>
              <a:t>also</a:t>
            </a:r>
            <a:r>
              <a:rPr lang="ro-RO" sz="2400" dirty="0" smtClean="0"/>
              <a:t> </a:t>
            </a:r>
            <a:r>
              <a:rPr lang="en-US" sz="2400" dirty="0" smtClean="0"/>
              <a:t>visited </a:t>
            </a:r>
            <a:r>
              <a:rPr lang="en-US" sz="2400" dirty="0" err="1" smtClean="0"/>
              <a:t>Paterna</a:t>
            </a:r>
            <a:r>
              <a:rPr lang="ro-RO" sz="2400" dirty="0" smtClean="0"/>
              <a:t> </a:t>
            </a:r>
            <a:r>
              <a:rPr lang="ro-RO" sz="2400" dirty="0" err="1" smtClean="0"/>
              <a:t>and</a:t>
            </a:r>
            <a:r>
              <a:rPr lang="ro-RO" sz="2400" dirty="0" smtClean="0"/>
              <a:t> </a:t>
            </a:r>
            <a:r>
              <a:rPr lang="en-US" sz="2400" dirty="0" err="1" smtClean="0"/>
              <a:t>Paterna's</a:t>
            </a:r>
            <a:r>
              <a:rPr lang="en-US" sz="2400" dirty="0" smtClean="0"/>
              <a:t> Tower</a:t>
            </a:r>
            <a:r>
              <a:rPr lang="ro-RO" sz="2400" dirty="0" smtClean="0"/>
              <a:t>.</a:t>
            </a:r>
            <a:r>
              <a:rPr lang="en-US" sz="2400" dirty="0" smtClean="0"/>
              <a:t> </a:t>
            </a:r>
            <a:endParaRPr lang="ro-R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6632" y="188640"/>
            <a:ext cx="47000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</a:t>
            </a:r>
            <a:endParaRPr lang="ro-RO" sz="20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1522412" y="188640"/>
            <a:ext cx="47000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04</a:t>
            </a:r>
            <a:endParaRPr lang="ro-RO" sz="2000" dirty="0" err="1" smtClean="0"/>
          </a:p>
        </p:txBody>
      </p:sp>
      <p:sp>
        <p:nvSpPr>
          <p:cNvPr id="6" name="TextBox 5"/>
          <p:cNvSpPr txBox="1"/>
          <p:nvPr/>
        </p:nvSpPr>
        <p:spPr>
          <a:xfrm flipH="1">
            <a:off x="2133972" y="188640"/>
            <a:ext cx="864095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2018</a:t>
            </a:r>
            <a:endParaRPr lang="ro-RO" sz="2000" dirty="0" err="1" smtClean="0"/>
          </a:p>
        </p:txBody>
      </p:sp>
      <p:pic>
        <p:nvPicPr>
          <p:cNvPr id="18" name="Imagin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3827406"/>
            <a:ext cx="3000333" cy="2250249"/>
          </a:xfrm>
          <a:prstGeom prst="rect">
            <a:avLst/>
          </a:prstGeom>
        </p:spPr>
      </p:pic>
      <p:pic>
        <p:nvPicPr>
          <p:cNvPr id="19" name="I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19" y="3942195"/>
            <a:ext cx="4149483" cy="20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428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340768"/>
            <a:ext cx="3168352" cy="2376264"/>
          </a:xfr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3140968"/>
            <a:ext cx="3419872" cy="2564904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412776"/>
            <a:ext cx="3057515" cy="22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764704"/>
            <a:ext cx="9144002" cy="835496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hird </a:t>
            </a:r>
            <a:r>
              <a:rPr lang="en-US" dirty="0"/>
              <a:t>day: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2" indent="0">
              <a:buNone/>
            </a:pPr>
            <a:r>
              <a:rPr lang="en-US" dirty="0" smtClean="0"/>
              <a:t>At the school we </a:t>
            </a:r>
            <a:r>
              <a:rPr lang="en-US" dirty="0"/>
              <a:t>met with the rest of the groups and the teachers </a:t>
            </a:r>
            <a:r>
              <a:rPr lang="ro-RO" dirty="0" err="1" smtClean="0"/>
              <a:t>where</a:t>
            </a:r>
            <a:r>
              <a:rPr lang="ro-RO" dirty="0" smtClean="0"/>
              <a:t> </a:t>
            </a:r>
            <a:r>
              <a:rPr lang="ro-RO" dirty="0" err="1" smtClean="0"/>
              <a:t>we</a:t>
            </a:r>
            <a:r>
              <a:rPr lang="ro-RO" dirty="0" smtClean="0"/>
              <a:t> </a:t>
            </a:r>
            <a:r>
              <a:rPr lang="ro-RO" dirty="0" err="1" smtClean="0"/>
              <a:t>played</a:t>
            </a:r>
            <a:r>
              <a:rPr lang="ro-RO" dirty="0" smtClean="0"/>
              <a:t> a game made </a:t>
            </a:r>
            <a:r>
              <a:rPr lang="ro-RO" dirty="0" err="1" smtClean="0"/>
              <a:t>by</a:t>
            </a:r>
            <a:r>
              <a:rPr lang="ro-RO" dirty="0" smtClean="0"/>
              <a:t> Spain </a:t>
            </a:r>
            <a:r>
              <a:rPr lang="en-US" dirty="0" smtClean="0"/>
              <a:t>and </a:t>
            </a:r>
            <a:r>
              <a:rPr lang="en-US" dirty="0"/>
              <a:t>went on a trip to Valencia. In Valencia </a:t>
            </a:r>
            <a:r>
              <a:rPr lang="en-US" dirty="0" smtClean="0"/>
              <a:t>we </a:t>
            </a:r>
            <a:r>
              <a:rPr lang="en-US" dirty="0"/>
              <a:t>made a guided tour of the city, </a:t>
            </a:r>
            <a:r>
              <a:rPr lang="en-US" dirty="0" smtClean="0"/>
              <a:t>we </a:t>
            </a:r>
            <a:r>
              <a:rPr lang="en-US" dirty="0"/>
              <a:t>had free </a:t>
            </a:r>
            <a:r>
              <a:rPr lang="en-US" dirty="0" smtClean="0"/>
              <a:t>time for lunch </a:t>
            </a:r>
            <a:r>
              <a:rPr lang="en-US" dirty="0"/>
              <a:t>and then </a:t>
            </a:r>
            <a:r>
              <a:rPr lang="en-US" dirty="0" smtClean="0"/>
              <a:t>we </a:t>
            </a:r>
            <a:r>
              <a:rPr lang="en-US" dirty="0"/>
              <a:t>was at the City of Arts and </a:t>
            </a:r>
            <a:r>
              <a:rPr lang="en-US" dirty="0" smtClean="0"/>
              <a:t>Science.</a:t>
            </a:r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693812" y="188640"/>
            <a:ext cx="576064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17</a:t>
            </a:r>
            <a:endParaRPr lang="ro-RO" sz="20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1449055" y="171218"/>
            <a:ext cx="61156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04</a:t>
            </a:r>
            <a:endParaRPr lang="ro-RO" sz="20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2060615" y="188640"/>
            <a:ext cx="936104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2018</a:t>
            </a:r>
            <a:endParaRPr lang="ro-RO" sz="2000" dirty="0" err="1" smtClean="0"/>
          </a:p>
        </p:txBody>
      </p:sp>
      <p:pic>
        <p:nvPicPr>
          <p:cNvPr id="15" name="I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3068960"/>
            <a:ext cx="4867413" cy="2372864"/>
          </a:xfrm>
          <a:prstGeom prst="rect">
            <a:avLst/>
          </a:prstGeom>
        </p:spPr>
      </p:pic>
      <p:pic>
        <p:nvPicPr>
          <p:cNvPr id="16" name="I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2708920"/>
            <a:ext cx="1559633" cy="3212976"/>
          </a:xfrm>
          <a:prstGeom prst="rect">
            <a:avLst/>
          </a:prstGeom>
        </p:spPr>
      </p:pic>
      <p:pic>
        <p:nvPicPr>
          <p:cNvPr id="17" name="I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39" y="3068960"/>
            <a:ext cx="3236979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13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799438"/>
            <a:ext cx="3456384" cy="2592288"/>
          </a:xfr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1772816"/>
            <a:ext cx="3491880" cy="2618910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1367771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764704"/>
            <a:ext cx="9144002" cy="835496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ourth </a:t>
            </a:r>
            <a:r>
              <a:rPr lang="en-US" dirty="0"/>
              <a:t>day: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That morning </a:t>
            </a:r>
            <a:r>
              <a:rPr lang="en-US" sz="2400" dirty="0" smtClean="0"/>
              <a:t>we </a:t>
            </a:r>
            <a:r>
              <a:rPr lang="en-US" sz="2400" dirty="0"/>
              <a:t>had various </a:t>
            </a:r>
            <a:r>
              <a:rPr lang="ro-RO" sz="2400" dirty="0" smtClean="0"/>
              <a:t>game made </a:t>
            </a:r>
            <a:r>
              <a:rPr lang="ro-RO" sz="2400" dirty="0" err="1" smtClean="0"/>
              <a:t>by</a:t>
            </a:r>
            <a:r>
              <a:rPr lang="ro-RO" sz="2400" dirty="0" smtClean="0"/>
              <a:t> </a:t>
            </a:r>
            <a:r>
              <a:rPr lang="ro-RO" sz="2400" dirty="0" err="1" smtClean="0"/>
              <a:t>Croatia</a:t>
            </a:r>
            <a:r>
              <a:rPr lang="ro-RO" sz="2400" dirty="0" smtClean="0"/>
              <a:t>,</a:t>
            </a:r>
            <a:r>
              <a:rPr lang="ro-RO" sz="2400" dirty="0" err="1" smtClean="0"/>
              <a:t>Czech</a:t>
            </a:r>
            <a:r>
              <a:rPr lang="ro-RO" sz="2400" dirty="0" smtClean="0"/>
              <a:t> Republic </a:t>
            </a:r>
            <a:r>
              <a:rPr lang="ro-RO" sz="2400" dirty="0" err="1" smtClean="0"/>
              <a:t>and</a:t>
            </a:r>
            <a:r>
              <a:rPr lang="ro-RO" sz="2400" dirty="0" smtClean="0"/>
              <a:t> Estonia</a:t>
            </a:r>
            <a:r>
              <a:rPr lang="en-GB" sz="2400" dirty="0" smtClean="0"/>
              <a:t>;Lesson plan made by Greece ,Slovakia </a:t>
            </a:r>
            <a:r>
              <a:rPr lang="en-GB" sz="2400" dirty="0" smtClean="0"/>
              <a:t>and </a:t>
            </a:r>
            <a:r>
              <a:rPr lang="en-GB" sz="2400" dirty="0" smtClean="0"/>
              <a:t>Croatia</a:t>
            </a:r>
            <a:r>
              <a:rPr lang="en-US" sz="2400" dirty="0" smtClean="0"/>
              <a:t> </a:t>
            </a:r>
            <a:r>
              <a:rPr lang="en-US" sz="2400" dirty="0"/>
              <a:t>and in the afternoon a publicity </a:t>
            </a:r>
            <a:r>
              <a:rPr lang="en-US" sz="2400" dirty="0" smtClean="0"/>
              <a:t>conference.</a:t>
            </a:r>
            <a:endParaRPr lang="ro-RO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3812" y="188640"/>
            <a:ext cx="72008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18</a:t>
            </a:r>
            <a:endParaRPr lang="ro-RO" sz="20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1413892" y="188640"/>
            <a:ext cx="648072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04</a:t>
            </a:r>
            <a:endParaRPr lang="ro-RO" sz="20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2133972" y="188640"/>
            <a:ext cx="792088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2018</a:t>
            </a:r>
            <a:endParaRPr lang="ro-RO" sz="2000" dirty="0" err="1" smtClean="0"/>
          </a:p>
        </p:txBody>
      </p:sp>
      <p:pic>
        <p:nvPicPr>
          <p:cNvPr id="12" name="I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20" y="2996952"/>
            <a:ext cx="1852601" cy="2470135"/>
          </a:xfrm>
          <a:prstGeom prst="rect">
            <a:avLst/>
          </a:prstGeom>
        </p:spPr>
      </p:pic>
      <p:pic>
        <p:nvPicPr>
          <p:cNvPr id="13" name="I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2996952"/>
            <a:ext cx="2976331" cy="2232248"/>
          </a:xfrm>
          <a:prstGeom prst="rect">
            <a:avLst/>
          </a:prstGeom>
        </p:spPr>
      </p:pic>
      <p:pic>
        <p:nvPicPr>
          <p:cNvPr id="14" name="I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687016"/>
            <a:ext cx="2582061" cy="1255714"/>
          </a:xfrm>
          <a:prstGeom prst="rect">
            <a:avLst/>
          </a:prstGeom>
        </p:spPr>
      </p:pic>
      <p:pic>
        <p:nvPicPr>
          <p:cNvPr id="15" name="I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2588784"/>
            <a:ext cx="1595307" cy="3286470"/>
          </a:xfrm>
          <a:prstGeom prst="rect">
            <a:avLst/>
          </a:prstGeom>
        </p:spPr>
      </p:pic>
      <p:pic>
        <p:nvPicPr>
          <p:cNvPr id="16" name="I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2995860"/>
            <a:ext cx="297633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09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82" y="692696"/>
            <a:ext cx="8748466" cy="881342"/>
          </a:xfrm>
        </p:spPr>
        <p:txBody>
          <a:bodyPr>
            <a:normAutofit/>
          </a:bodyPr>
          <a:lstStyle/>
          <a:p>
            <a:r>
              <a:rPr lang="en-US" dirty="0" smtClean="0"/>
              <a:t>Fifth day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morning </a:t>
            </a:r>
            <a:r>
              <a:rPr lang="en-US" dirty="0" smtClean="0"/>
              <a:t>we go to </a:t>
            </a:r>
            <a:r>
              <a:rPr lang="en-US" dirty="0"/>
              <a:t>school, where the first activity consisted of doing groups and drawing one of the lessons </a:t>
            </a:r>
            <a:r>
              <a:rPr lang="en-US" dirty="0" smtClean="0"/>
              <a:t>presented by students </a:t>
            </a:r>
            <a:r>
              <a:rPr lang="en-US" dirty="0"/>
              <a:t>with the help of </a:t>
            </a:r>
            <a:r>
              <a:rPr lang="en-US" dirty="0" err="1"/>
              <a:t>emoji</a:t>
            </a:r>
            <a:r>
              <a:rPr lang="en-US" dirty="0"/>
              <a:t>, then </a:t>
            </a:r>
            <a:r>
              <a:rPr lang="en-US" dirty="0" smtClean="0"/>
              <a:t>we </a:t>
            </a:r>
            <a:r>
              <a:rPr lang="en-US" dirty="0"/>
              <a:t>went to Las </a:t>
            </a:r>
            <a:r>
              <a:rPr lang="en-US" dirty="0" err="1"/>
              <a:t>Provincias</a:t>
            </a:r>
            <a:r>
              <a:rPr lang="en-US" dirty="0"/>
              <a:t> </a:t>
            </a:r>
            <a:r>
              <a:rPr lang="en-US" dirty="0" err="1" smtClean="0"/>
              <a:t>multimedia.At</a:t>
            </a:r>
            <a:r>
              <a:rPr lang="en-US" dirty="0" smtClean="0"/>
              <a:t> school Estonia present their lesson plan and after we played Italy and Greece games.</a:t>
            </a:r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721833" y="165205"/>
            <a:ext cx="72008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</a:t>
            </a:r>
            <a:endParaRPr lang="ro-RO" sz="2000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1481728" y="165205"/>
            <a:ext cx="566882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04</a:t>
            </a:r>
            <a:endParaRPr lang="ro-RO" sz="2000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2128240" y="165205"/>
            <a:ext cx="86409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2018</a:t>
            </a:r>
            <a:endParaRPr lang="ro-RO" sz="2000" dirty="0" err="1" smtClean="0"/>
          </a:p>
        </p:txBody>
      </p:sp>
      <p:pic>
        <p:nvPicPr>
          <p:cNvPr id="15" name="I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39" y="3053664"/>
            <a:ext cx="5065236" cy="2469303"/>
          </a:xfrm>
          <a:prstGeom prst="rect">
            <a:avLst/>
          </a:prstGeom>
        </p:spPr>
      </p:pic>
      <p:pic>
        <p:nvPicPr>
          <p:cNvPr id="16" name="I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2979299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8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059834"/>
            <a:ext cx="3239614" cy="2429710"/>
          </a:xfr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3765117"/>
            <a:ext cx="2698449" cy="2023837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2042846"/>
            <a:ext cx="3240360" cy="2430270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1575802"/>
            <a:ext cx="2621365" cy="19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hoto journal design 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hoto journal design template" id="{608501B0-BF4C-4B1C-9D64-A30055ABCFDC}" vid="{C5FCB688-F73F-474E-A5E8-F3F097B9B5F5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653366-6B0F-4621-99A6-65FA485829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Photo journal design slides</Template>
  <TotalTime>0</TotalTime>
  <Words>364</Words>
  <Application>Microsoft Office PowerPoint</Application>
  <PresentationFormat>Particularizare</PresentationFormat>
  <Paragraphs>37</Paragraphs>
  <Slides>11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2" baseType="lpstr">
      <vt:lpstr>Photo journal design template</vt:lpstr>
      <vt:lpstr>Understanding and    critical media literacy</vt:lpstr>
      <vt:lpstr>First Day</vt:lpstr>
      <vt:lpstr>Second day:</vt:lpstr>
      <vt:lpstr>Prezentare PowerPoint</vt:lpstr>
      <vt:lpstr>Third day:</vt:lpstr>
      <vt:lpstr>Prezentare PowerPoint</vt:lpstr>
      <vt:lpstr>Fourth day:</vt:lpstr>
      <vt:lpstr>Fifth day:</vt:lpstr>
      <vt:lpstr>Prezentare PowerPoint</vt:lpstr>
      <vt:lpstr>Sixth day: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2016-05-05T18:33:43Z</dcterms:created>
  <dcterms:modified xsi:type="dcterms:W3CDTF">2018-05-15T19:56:34Z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TC034605389991</vt:lpwstr>
  </property>
</Properties>
</file>