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3F71-E825-47F4-B563-01090767729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E4BB4-D90A-40C4-83B5-A07DE4E8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5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E4BB4-D90A-40C4-83B5-A07DE4E854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DB09D2-AA49-481F-BE97-4A28FC35C4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B0E7FDF-789E-46EB-A8CE-7F9DAC8429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AND CRITICAL MEDIA LITERACY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 rot="19140000">
            <a:off x="1673159" y="2298608"/>
            <a:ext cx="6511131" cy="1734263"/>
          </a:xfrm>
        </p:spPr>
        <p:txBody>
          <a:bodyPr/>
          <a:lstStyle/>
          <a:p>
            <a:r>
              <a:rPr lang="en-US" dirty="0" smtClean="0"/>
              <a:t>UNDERSTANDING AND CRITICAL MEDIA LITERACY</a:t>
            </a:r>
            <a:endParaRPr lang="en-US" dirty="0"/>
          </a:p>
        </p:txBody>
      </p:sp>
      <p:pic>
        <p:nvPicPr>
          <p:cNvPr id="9218" name="Picture 2" descr="C:\Users\Andrei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2"/>
            <a:ext cx="40100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drei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122528"/>
            <a:ext cx="15049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" y="304800"/>
            <a:ext cx="5181600" cy="4572000"/>
          </a:xfrm>
        </p:spPr>
        <p:txBody>
          <a:bodyPr/>
          <a:lstStyle/>
          <a:p>
            <a:r>
              <a:rPr lang="en-US" dirty="0"/>
              <a:t>So i </a:t>
            </a:r>
            <a:r>
              <a:rPr lang="en-US" dirty="0" err="1"/>
              <a:t>ve</a:t>
            </a:r>
            <a:r>
              <a:rPr lang="en-US" dirty="0"/>
              <a:t> spent wonderful times with my family Blanco and I wish to visit them </a:t>
            </a:r>
            <a:r>
              <a:rPr lang="en-US" dirty="0" err="1"/>
              <a:t>again.I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experienced due to them </a:t>
            </a:r>
            <a:r>
              <a:rPr lang="en-US" dirty="0" err="1"/>
              <a:t>spanish</a:t>
            </a:r>
            <a:r>
              <a:rPr lang="en-US" dirty="0"/>
              <a:t> traditional food</a:t>
            </a:r>
            <a:br>
              <a:rPr lang="en-US" dirty="0"/>
            </a:br>
            <a:r>
              <a:rPr lang="en-US" dirty="0"/>
              <a:t>In this family there are two parents with two sons</a:t>
            </a:r>
            <a:br>
              <a:rPr lang="en-US" dirty="0"/>
            </a:br>
            <a:r>
              <a:rPr lang="en-US" dirty="0"/>
              <a:t>who are living in a small and beautiful house</a:t>
            </a:r>
          </a:p>
        </p:txBody>
      </p:sp>
      <p:pic>
        <p:nvPicPr>
          <p:cNvPr id="4" name="Picture 2" descr="C:\Users\Andrei\Desktop\32451630_2083164018639107_8217499256001396736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drei\Desktop\Spanish-d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2"/>
            <a:ext cx="4648200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ei\Desktop\Spanish-food---tortil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65711"/>
            <a:ext cx="4495800" cy="18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6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65760"/>
            <a:ext cx="3619500" cy="4282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3962400" cy="5105400"/>
          </a:xfrm>
        </p:spPr>
        <p:txBody>
          <a:bodyPr/>
          <a:lstStyle/>
          <a:p>
            <a:r>
              <a:rPr lang="en-US" b="0" dirty="0"/>
              <a:t>The mother of the two sons is very talented at creating traditional and spectacular dresses for the </a:t>
            </a:r>
            <a:r>
              <a:rPr lang="en-US" b="0" dirty="0" err="1"/>
              <a:t>anual</a:t>
            </a:r>
            <a:r>
              <a:rPr lang="en-US" b="0" dirty="0"/>
              <a:t> festival of their town </a:t>
            </a:r>
            <a:r>
              <a:rPr lang="en-US" b="0" dirty="0" err="1"/>
              <a:t>Paterna.This</a:t>
            </a:r>
            <a:r>
              <a:rPr lang="en-US" b="0" dirty="0"/>
              <a:t> festival is </a:t>
            </a:r>
            <a:r>
              <a:rPr lang="en-US" b="0" dirty="0" err="1"/>
              <a:t>organising</a:t>
            </a:r>
            <a:r>
              <a:rPr lang="en-US" b="0" dirty="0"/>
              <a:t> every year on March and it is said the whole community is participating as much as they </a:t>
            </a:r>
            <a:r>
              <a:rPr lang="en-US" b="0" dirty="0" err="1"/>
              <a:t>can.You</a:t>
            </a:r>
            <a:r>
              <a:rPr lang="en-US" b="0" dirty="0"/>
              <a:t> can see in the picture an amazing dress which is very complicated to create.</a:t>
            </a:r>
            <a:endParaRPr lang="en-US" dirty="0"/>
          </a:p>
        </p:txBody>
      </p:sp>
      <p:pic>
        <p:nvPicPr>
          <p:cNvPr id="3076" name="Picture 4" descr="C:\Users\Andrei\Desktop\32481815_2083181478637361_56390002166202368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648"/>
            <a:ext cx="4876800" cy="68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drei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624"/>
            <a:ext cx="4263788" cy="38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2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2286000" cy="3537477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One of the son Alejandro who guided me there at the school is talented </a:t>
            </a:r>
            <a:r>
              <a:rPr lang="en-US" b="0" dirty="0" smtClean="0"/>
              <a:t> </a:t>
            </a:r>
            <a:r>
              <a:rPr lang="en-US" b="0" dirty="0"/>
              <a:t>too: he's playing football since he was a kid and he took me to the training football at the </a:t>
            </a:r>
            <a:r>
              <a:rPr lang="en-US" b="0" dirty="0" err="1"/>
              <a:t>stadium.He</a:t>
            </a:r>
            <a:r>
              <a:rPr lang="en-US" b="0" dirty="0"/>
              <a:t> is making part of the football team of his town.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C:\Users\Andrei\Desktop\32511939_2083191551969687_789632067389358080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6553200" cy="41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9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3810000" cy="4038600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My family from </a:t>
            </a:r>
            <a:r>
              <a:rPr lang="en-US" b="0" dirty="0" err="1"/>
              <a:t>spain</a:t>
            </a:r>
            <a:r>
              <a:rPr lang="en-US" b="0" dirty="0"/>
              <a:t> took me to the beach which is beautiful and interesting</a:t>
            </a:r>
          </a:p>
          <a:p>
            <a:r>
              <a:rPr lang="en-US" b="0" dirty="0"/>
              <a:t>The sea has a particular blue </a:t>
            </a:r>
            <a:r>
              <a:rPr lang="en-US" b="0" dirty="0" err="1"/>
              <a:t>colour</a:t>
            </a:r>
            <a:r>
              <a:rPr lang="en-US" b="0" dirty="0"/>
              <a:t> with little waves and I </a:t>
            </a:r>
            <a:r>
              <a:rPr lang="en-US" b="0" dirty="0" smtClean="0"/>
              <a:t>noticed</a:t>
            </a:r>
            <a:r>
              <a:rPr lang="en-US" b="0" dirty="0" smtClean="0"/>
              <a:t> </a:t>
            </a:r>
            <a:r>
              <a:rPr lang="en-US" b="0" dirty="0"/>
              <a:t>that there were many tourists there.</a:t>
            </a:r>
          </a:p>
          <a:p>
            <a:endParaRPr lang="en-US" b="0" dirty="0"/>
          </a:p>
          <a:p>
            <a:r>
              <a:rPr lang="en-US" b="0" dirty="0"/>
              <a:t>I stayed with my family in the beach for like 2 hours and we walked and we touch the cold water with our feet</a:t>
            </a:r>
          </a:p>
          <a:p>
            <a:r>
              <a:rPr lang="en-US" b="0" dirty="0"/>
              <a:t>A funny story is that we met a man with a rabbit walking on the beach and he let me to make a photo with the rabbit: the rabbit is big and white and he has a long chain in order to not run</a:t>
            </a:r>
          </a:p>
          <a:p>
            <a:endParaRPr lang="en-US" dirty="0"/>
          </a:p>
        </p:txBody>
      </p:sp>
      <p:pic>
        <p:nvPicPr>
          <p:cNvPr id="5122" name="Picture 2" descr="C:\Users\Andrei\Desktop\32459396_2083181425304033_44967252616303083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5181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4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50292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157538"/>
            <a:ext cx="7523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ndrei\Desktop\32457317_2083182308637278_572544010135430758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5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505200" cy="3613677"/>
          </a:xfrm>
        </p:spPr>
        <p:txBody>
          <a:bodyPr/>
          <a:lstStyle/>
          <a:p>
            <a:r>
              <a:rPr lang="en-US" b="0" dirty="0"/>
              <a:t>Because the family Blanco wanted to see the surroundings from </a:t>
            </a:r>
            <a:r>
              <a:rPr lang="en-US" b="0" dirty="0" err="1"/>
              <a:t>Paterna</a:t>
            </a:r>
            <a:r>
              <a:rPr lang="en-US" b="0" dirty="0"/>
              <a:t> and they knew that l have to make some shopping they took me to the mall</a:t>
            </a:r>
            <a:r>
              <a:rPr lang="en-US" b="0" dirty="0" smtClean="0"/>
              <a:t>.</a:t>
            </a:r>
            <a:r>
              <a:rPr lang="en-US" b="0" dirty="0"/>
              <a:t> I </a:t>
            </a:r>
            <a:r>
              <a:rPr lang="en-US" b="0" dirty="0" err="1"/>
              <a:t>didn</a:t>
            </a:r>
            <a:r>
              <a:rPr lang="en-US" b="0" dirty="0"/>
              <a:t> t see that kind of mall before and it room me by </a:t>
            </a:r>
            <a:r>
              <a:rPr lang="en-US" b="0" dirty="0" err="1"/>
              <a:t>surprise.The</a:t>
            </a:r>
            <a:r>
              <a:rPr lang="en-US" b="0" dirty="0"/>
              <a:t> mall </a:t>
            </a:r>
            <a:r>
              <a:rPr lang="en-US" b="0" dirty="0" err="1" smtClean="0"/>
              <a:t>ls</a:t>
            </a:r>
            <a:r>
              <a:rPr lang="en-US" b="0" dirty="0" smtClean="0"/>
              <a:t> </a:t>
            </a:r>
            <a:r>
              <a:rPr lang="en-US" b="0" dirty="0"/>
              <a:t>huge enough to lose there and it has all kind of </a:t>
            </a:r>
            <a:r>
              <a:rPr lang="en-US" b="0" dirty="0" smtClean="0"/>
              <a:t>shops</a:t>
            </a:r>
            <a:r>
              <a:rPr lang="en-US" b="0" dirty="0" smtClean="0"/>
              <a:t>, </a:t>
            </a:r>
            <a:r>
              <a:rPr lang="en-US" b="0" dirty="0"/>
              <a:t>such as anime store.</a:t>
            </a:r>
            <a:endParaRPr lang="en-US" dirty="0"/>
          </a:p>
        </p:txBody>
      </p:sp>
      <p:pic>
        <p:nvPicPr>
          <p:cNvPr id="7170" name="Picture 2" descr="C:\Users\Andrei\Desktop\32389758_2083182285303947_196620995336234598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3357"/>
            <a:ext cx="556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2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2971800" cy="3613677"/>
          </a:xfrm>
        </p:spPr>
        <p:txBody>
          <a:bodyPr/>
          <a:lstStyle/>
          <a:p>
            <a:r>
              <a:rPr lang="en-US" b="0" dirty="0"/>
              <a:t>To sum up, my experience in Spain was </a:t>
            </a:r>
            <a:r>
              <a:rPr lang="en-US" b="0" dirty="0" err="1" smtClean="0"/>
              <a:t>speechlless</a:t>
            </a:r>
            <a:r>
              <a:rPr lang="en-US" b="0" dirty="0"/>
              <a:t>, extraordinary and </a:t>
            </a:r>
            <a:r>
              <a:rPr lang="en-US" b="0" dirty="0" err="1"/>
              <a:t>unforgettable.I</a:t>
            </a:r>
            <a:r>
              <a:rPr lang="en-US" b="0" dirty="0"/>
              <a:t> stayed at a beautiful and </a:t>
            </a:r>
            <a:r>
              <a:rPr lang="en-US" b="0" dirty="0" smtClean="0"/>
              <a:t>lovely </a:t>
            </a:r>
            <a:r>
              <a:rPr lang="en-US" b="0" dirty="0"/>
              <a:t>family in </a:t>
            </a:r>
            <a:r>
              <a:rPr lang="en-US" b="0" dirty="0" err="1"/>
              <a:t>Paterna</a:t>
            </a:r>
            <a:r>
              <a:rPr lang="en-US" b="0" dirty="0"/>
              <a:t> and I hope to visit them soon.</a:t>
            </a:r>
            <a:endParaRPr lang="en-US" dirty="0"/>
          </a:p>
        </p:txBody>
      </p:sp>
      <p:pic>
        <p:nvPicPr>
          <p:cNvPr id="8194" name="Picture 2" descr="C:\Users\Andrei\Desktop\valencia_spain_dm_barcelona-valencia_01-1200x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79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197</TotalTime>
  <Words>338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UNDERSTANDING AND CRITICAL MEDIA LITERACY</vt:lpstr>
      <vt:lpstr>So i ve spent wonderful times with my family Blanco and I wish to visit them again.I ve experienced due to them spanish traditional food In this family there are two parents with two sons who are living in a small and beautiful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CRITICAL MEDIA LITERACY</dc:title>
  <dc:creator>Andrei</dc:creator>
  <cp:lastModifiedBy>Andrei</cp:lastModifiedBy>
  <cp:revision>17</cp:revision>
  <dcterms:created xsi:type="dcterms:W3CDTF">2018-05-14T16:56:16Z</dcterms:created>
  <dcterms:modified xsi:type="dcterms:W3CDTF">2018-05-16T18:47:17Z</dcterms:modified>
</cp:coreProperties>
</file>