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9FB0FF-D509-445D-AD50-80C2D7B7290E}"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75EAD-388C-4983-9D8E-8D5191F3DB93}"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FB0FF-D509-445D-AD50-80C2D7B7290E}"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75EAD-388C-4983-9D8E-8D5191F3DB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FB0FF-D509-445D-AD50-80C2D7B7290E}"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75EAD-388C-4983-9D8E-8D5191F3DB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FB0FF-D509-445D-AD50-80C2D7B7290E}"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75EAD-388C-4983-9D8E-8D5191F3DB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FB0FF-D509-445D-AD50-80C2D7B7290E}"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75EAD-388C-4983-9D8E-8D5191F3DB93}"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9FB0FF-D509-445D-AD50-80C2D7B7290E}"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75EAD-388C-4983-9D8E-8D5191F3DB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9FB0FF-D509-445D-AD50-80C2D7B7290E}"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F75EAD-388C-4983-9D8E-8D5191F3DB93}"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9FB0FF-D509-445D-AD50-80C2D7B7290E}"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F75EAD-388C-4983-9D8E-8D5191F3DB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FB0FF-D509-445D-AD50-80C2D7B7290E}"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F75EAD-388C-4983-9D8E-8D5191F3DB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FB0FF-D509-445D-AD50-80C2D7B7290E}"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75EAD-388C-4983-9D8E-8D5191F3DB93}"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FB0FF-D509-445D-AD50-80C2D7B7290E}"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75EAD-388C-4983-9D8E-8D5191F3DB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49FB0FF-D509-445D-AD50-80C2D7B7290E}" type="datetimeFigureOut">
              <a:rPr lang="en-US" smtClean="0"/>
              <a:t>2/20/2018</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CF75EAD-388C-4983-9D8E-8D5191F3DB93}"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Pros &amp; Cons Video Games</a:t>
            </a:r>
            <a:endParaRPr lang="en-US" dirty="0"/>
          </a:p>
        </p:txBody>
      </p:sp>
      <p:sp>
        <p:nvSpPr>
          <p:cNvPr id="3" name="Subtitle 2"/>
          <p:cNvSpPr>
            <a:spLocks noGrp="1"/>
          </p:cNvSpPr>
          <p:nvPr>
            <p:ph type="subTitle" idx="1"/>
          </p:nvPr>
        </p:nvSpPr>
        <p:spPr/>
        <p:txBody>
          <a:bodyPr>
            <a:normAutofit/>
          </a:bodyPr>
          <a:lstStyle/>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152400"/>
            <a:ext cx="2476500" cy="1857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038600"/>
            <a:ext cx="2105025" cy="1990725"/>
          </a:xfrm>
          <a:prstGeom prst="rect">
            <a:avLst/>
          </a:prstGeom>
        </p:spPr>
      </p:pic>
    </p:spTree>
    <p:extLst>
      <p:ext uri="{BB962C8B-B14F-4D97-AF65-F5344CB8AC3E}">
        <p14:creationId xmlns:p14="http://schemas.microsoft.com/office/powerpoint/2010/main" val="3144195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Impact of Video Games</a:t>
            </a:r>
          </a:p>
        </p:txBody>
      </p:sp>
      <p:sp>
        <p:nvSpPr>
          <p:cNvPr id="6" name="Content Placeholder 5"/>
          <p:cNvSpPr>
            <a:spLocks noGrp="1"/>
          </p:cNvSpPr>
          <p:nvPr>
            <p:ph sz="half" idx="1"/>
          </p:nvPr>
        </p:nvSpPr>
        <p:spPr/>
        <p:txBody>
          <a:bodyPr>
            <a:noAutofit/>
          </a:bodyPr>
          <a:lstStyle/>
          <a:p>
            <a:r>
              <a:rPr lang="en-US" sz="1800" dirty="0"/>
              <a:t>Video games are a unique form of entertainment because they encourage players to become a part of the game's script. Although video games have been available for more than 30 years, today's sophisticated video games require players to pay constant attention to the game. Players engage on deeper level—physically and emotionally—than people do when watching a movie or TV</a:t>
            </a:r>
            <a:r>
              <a:rPr lang="en-US" sz="1800" dirty="0" smtClean="0"/>
              <a:t>.</a:t>
            </a:r>
          </a:p>
          <a:p>
            <a:r>
              <a:rPr lang="en-US" sz="1800" dirty="0"/>
              <a:t>This popular form of media has both positive and negative effects on children.</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1595" y="1219200"/>
            <a:ext cx="3720406" cy="2610811"/>
          </a:xfrm>
        </p:spPr>
      </p:pic>
    </p:spTree>
    <p:extLst>
      <p:ext uri="{BB962C8B-B14F-4D97-AF65-F5344CB8AC3E}">
        <p14:creationId xmlns:p14="http://schemas.microsoft.com/office/powerpoint/2010/main" val="806177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Positive Effects Of Video Games On </a:t>
            </a:r>
            <a:r>
              <a:rPr lang="en-US" dirty="0" smtClean="0"/>
              <a:t>Teenagers</a:t>
            </a:r>
            <a:endParaRPr lang="en-US" dirty="0"/>
          </a:p>
        </p:txBody>
      </p:sp>
      <p:sp>
        <p:nvSpPr>
          <p:cNvPr id="3" name="Content Placeholder 2"/>
          <p:cNvSpPr>
            <a:spLocks noGrp="1"/>
          </p:cNvSpPr>
          <p:nvPr>
            <p:ph idx="1"/>
          </p:nvPr>
        </p:nvSpPr>
        <p:spPr>
          <a:xfrm>
            <a:off x="762000" y="685800"/>
            <a:ext cx="5181600" cy="2667000"/>
          </a:xfrm>
        </p:spPr>
        <p:txBody>
          <a:bodyPr/>
          <a:lstStyle/>
          <a:p>
            <a:r>
              <a:rPr lang="en-US" sz="1800" dirty="0"/>
              <a:t> It Improves The Cognitive </a:t>
            </a:r>
            <a:r>
              <a:rPr lang="en-US" sz="1800" dirty="0" smtClean="0"/>
              <a:t>Functions</a:t>
            </a:r>
            <a:endParaRPr lang="en-US" sz="1800" dirty="0"/>
          </a:p>
          <a:p>
            <a:r>
              <a:rPr lang="en-US" sz="1800" dirty="0"/>
              <a:t> Hand And Eye </a:t>
            </a:r>
            <a:r>
              <a:rPr lang="en-US" sz="1800" dirty="0" smtClean="0"/>
              <a:t>Coordination</a:t>
            </a:r>
          </a:p>
          <a:p>
            <a:r>
              <a:rPr lang="en-US" sz="1800" dirty="0"/>
              <a:t>Quick Thinking And </a:t>
            </a:r>
            <a:r>
              <a:rPr lang="en-US" sz="1800" dirty="0" smtClean="0"/>
              <a:t>Accuracy</a:t>
            </a:r>
          </a:p>
          <a:p>
            <a:r>
              <a:rPr lang="en-US" sz="1800" dirty="0" smtClean="0"/>
              <a:t>Improve </a:t>
            </a:r>
            <a:r>
              <a:rPr lang="en-US" sz="1800" dirty="0"/>
              <a:t>Child’s Decision Making </a:t>
            </a:r>
            <a:r>
              <a:rPr lang="en-US" sz="1800" dirty="0" smtClean="0"/>
              <a:t>Skills</a:t>
            </a:r>
          </a:p>
          <a:p>
            <a:r>
              <a:rPr lang="en-US" sz="1800" dirty="0"/>
              <a:t>Encourages Teamwork</a:t>
            </a:r>
            <a:endParaRPr lang="en-US" sz="1800" dirty="0" smtClean="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7400" y="2133600"/>
            <a:ext cx="4301067" cy="2419350"/>
          </a:xfrm>
          <a:prstGeom prst="rect">
            <a:avLst/>
          </a:prstGeom>
        </p:spPr>
      </p:pic>
    </p:spTree>
    <p:extLst>
      <p:ext uri="{BB962C8B-B14F-4D97-AF65-F5344CB8AC3E}">
        <p14:creationId xmlns:p14="http://schemas.microsoft.com/office/powerpoint/2010/main" val="3256645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Negative Effects Of Video Games On Teenagers</a:t>
            </a:r>
          </a:p>
        </p:txBody>
      </p:sp>
      <p:sp>
        <p:nvSpPr>
          <p:cNvPr id="3" name="Content Placeholder 2"/>
          <p:cNvSpPr>
            <a:spLocks noGrp="1"/>
          </p:cNvSpPr>
          <p:nvPr>
            <p:ph idx="1"/>
          </p:nvPr>
        </p:nvSpPr>
        <p:spPr>
          <a:xfrm>
            <a:off x="762000" y="685800"/>
            <a:ext cx="4876800" cy="1981200"/>
          </a:xfrm>
        </p:spPr>
        <p:txBody>
          <a:bodyPr>
            <a:normAutofit/>
          </a:bodyPr>
          <a:lstStyle/>
          <a:p>
            <a:r>
              <a:rPr lang="en-US" sz="1800" dirty="0"/>
              <a:t>Increases Aggressive </a:t>
            </a:r>
            <a:r>
              <a:rPr lang="en-US" sz="1800" dirty="0" smtClean="0"/>
              <a:t>Behavior</a:t>
            </a:r>
          </a:p>
          <a:p>
            <a:r>
              <a:rPr lang="en-US" sz="1800" dirty="0"/>
              <a:t>Social </a:t>
            </a:r>
            <a:r>
              <a:rPr lang="en-US" sz="1800" dirty="0" smtClean="0"/>
              <a:t>Isolation</a:t>
            </a:r>
          </a:p>
          <a:p>
            <a:r>
              <a:rPr lang="en-US" sz="1800" dirty="0"/>
              <a:t>Teaches Wrong </a:t>
            </a:r>
            <a:r>
              <a:rPr lang="en-US" sz="1800" dirty="0" smtClean="0"/>
              <a:t>Values</a:t>
            </a:r>
          </a:p>
          <a:p>
            <a:r>
              <a:rPr lang="en-US" sz="1800" dirty="0"/>
              <a:t>Poor Academic </a:t>
            </a:r>
            <a:r>
              <a:rPr lang="en-US" sz="1800" dirty="0" smtClean="0"/>
              <a:t>Performance</a:t>
            </a:r>
          </a:p>
          <a:p>
            <a:r>
              <a:rPr lang="en-US" sz="1800" dirty="0"/>
              <a:t>Adverse Effects On Health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762000"/>
            <a:ext cx="3100686" cy="3802821"/>
          </a:xfrm>
          <a:prstGeom prst="rect">
            <a:avLst/>
          </a:prstGeom>
        </p:spPr>
      </p:pic>
    </p:spTree>
    <p:extLst>
      <p:ext uri="{BB962C8B-B14F-4D97-AF65-F5344CB8AC3E}">
        <p14:creationId xmlns:p14="http://schemas.microsoft.com/office/powerpoint/2010/main" val="102851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Symptoms Of Video Game Addiction</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1219200"/>
            <a:ext cx="4572000" cy="2351484"/>
          </a:xfrm>
        </p:spPr>
      </p:pic>
      <p:sp>
        <p:nvSpPr>
          <p:cNvPr id="4" name="Content Placeholder 3"/>
          <p:cNvSpPr>
            <a:spLocks noGrp="1"/>
          </p:cNvSpPr>
          <p:nvPr>
            <p:ph sz="half" idx="2"/>
          </p:nvPr>
        </p:nvSpPr>
        <p:spPr>
          <a:xfrm>
            <a:off x="5638800" y="609601"/>
            <a:ext cx="2667000" cy="3352799"/>
          </a:xfrm>
        </p:spPr>
        <p:txBody>
          <a:bodyPr>
            <a:normAutofit/>
          </a:bodyPr>
          <a:lstStyle/>
          <a:p>
            <a:r>
              <a:rPr lang="en-US" sz="1800" dirty="0" smtClean="0"/>
              <a:t>Preoccupation</a:t>
            </a:r>
          </a:p>
          <a:p>
            <a:r>
              <a:rPr lang="en-US" sz="1800" dirty="0"/>
              <a:t>Play In </a:t>
            </a:r>
            <a:r>
              <a:rPr lang="en-US" sz="1800" dirty="0" smtClean="0"/>
              <a:t>Secret</a:t>
            </a:r>
          </a:p>
          <a:p>
            <a:r>
              <a:rPr lang="en-US" sz="1800" dirty="0" smtClean="0"/>
              <a:t>Aggression</a:t>
            </a:r>
          </a:p>
          <a:p>
            <a:r>
              <a:rPr lang="en-US" sz="1800" dirty="0"/>
              <a:t>Lack Of </a:t>
            </a:r>
            <a:r>
              <a:rPr lang="en-US" sz="1800" dirty="0" smtClean="0"/>
              <a:t>Control</a:t>
            </a:r>
          </a:p>
          <a:p>
            <a:r>
              <a:rPr lang="en-US" sz="1800" dirty="0"/>
              <a:t>Neglecting Other </a:t>
            </a:r>
            <a:r>
              <a:rPr lang="en-US" sz="1800" dirty="0" smtClean="0"/>
              <a:t>Areas</a:t>
            </a:r>
          </a:p>
          <a:p>
            <a:r>
              <a:rPr lang="en-US" sz="1800" dirty="0"/>
              <a:t>Misuse Of </a:t>
            </a:r>
            <a:r>
              <a:rPr lang="en-US" sz="1800" dirty="0" smtClean="0"/>
              <a:t>Money</a:t>
            </a:r>
          </a:p>
          <a:p>
            <a:r>
              <a:rPr lang="en-US" sz="1800" dirty="0" smtClean="0"/>
              <a:t>Defensiveness</a:t>
            </a:r>
            <a:endParaRPr lang="en-US" sz="1800" dirty="0"/>
          </a:p>
        </p:txBody>
      </p:sp>
    </p:spTree>
    <p:extLst>
      <p:ext uri="{BB962C8B-B14F-4D97-AF65-F5344CB8AC3E}">
        <p14:creationId xmlns:p14="http://schemas.microsoft.com/office/powerpoint/2010/main" val="3476399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on Managing Teen Media Consumption</a:t>
            </a:r>
          </a:p>
        </p:txBody>
      </p:sp>
      <p:sp>
        <p:nvSpPr>
          <p:cNvPr id="3" name="Content Placeholder 2"/>
          <p:cNvSpPr>
            <a:spLocks noGrp="1"/>
          </p:cNvSpPr>
          <p:nvPr>
            <p:ph idx="1"/>
          </p:nvPr>
        </p:nvSpPr>
        <p:spPr/>
        <p:txBody>
          <a:bodyPr>
            <a:normAutofit fontScale="70000" lnSpcReduction="20000"/>
          </a:bodyPr>
          <a:lstStyle/>
          <a:p>
            <a:r>
              <a:rPr lang="en-US" sz="2600" dirty="0"/>
              <a:t>Know the rating of the video games your child plays </a:t>
            </a:r>
            <a:r>
              <a:rPr lang="en-US" sz="2600" dirty="0" smtClean="0"/>
              <a:t>.</a:t>
            </a:r>
            <a:endParaRPr lang="en-US" sz="2600" dirty="0"/>
          </a:p>
          <a:p>
            <a:r>
              <a:rPr lang="en-US" sz="2600" dirty="0"/>
              <a:t>Do not install video game equipment in your child's bedroom.</a:t>
            </a:r>
          </a:p>
          <a:p>
            <a:r>
              <a:rPr lang="en-US" sz="2600" dirty="0"/>
              <a:t>Set limits on how often and how long your child is allowed to play video games.</a:t>
            </a:r>
          </a:p>
          <a:p>
            <a:r>
              <a:rPr lang="en-US" sz="2600" dirty="0"/>
              <a:t>Monitor all of your child's media consumption—video games, television, movies, and the Internet.</a:t>
            </a:r>
          </a:p>
          <a:p>
            <a:r>
              <a:rPr lang="en-US" sz="2600" dirty="0"/>
              <a:t>Supervise your child's Internet use—there are now many "video games" available for playing online.</a:t>
            </a:r>
          </a:p>
          <a:p>
            <a:r>
              <a:rPr lang="en-US" sz="2600" dirty="0"/>
              <a:t>Take the time to discuss with your children the games they are playing or other media they are watching. Ask your children how they feel about what they observe in these video games, television programs or movies. This is an opportunity to share your feelings and grow closer with your child.</a:t>
            </a:r>
          </a:p>
          <a:p>
            <a:r>
              <a:rPr lang="en-US" sz="2600" dirty="0"/>
              <a:t>Share with other parents information about certain games or ideas for helping each other in parenting</a:t>
            </a:r>
          </a:p>
          <a:p>
            <a:endParaRPr lang="en-US" dirty="0"/>
          </a:p>
        </p:txBody>
      </p:sp>
    </p:spTree>
    <p:extLst>
      <p:ext uri="{BB962C8B-B14F-4D97-AF65-F5344CB8AC3E}">
        <p14:creationId xmlns:p14="http://schemas.microsoft.com/office/powerpoint/2010/main" val="3051948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9500" y="685800"/>
            <a:ext cx="6908800" cy="3886200"/>
          </a:xfrm>
        </p:spPr>
      </p:pic>
    </p:spTree>
    <p:extLst>
      <p:ext uri="{BB962C8B-B14F-4D97-AF65-F5344CB8AC3E}">
        <p14:creationId xmlns:p14="http://schemas.microsoft.com/office/powerpoint/2010/main" val="2830256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50</TotalTime>
  <Words>311</Words>
  <Application>Microsoft Office PowerPoint</Application>
  <PresentationFormat>On-screen Show (4:3)</PresentationFormat>
  <Paragraphs>33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NewsPrint</vt:lpstr>
      <vt:lpstr>Pros &amp; Cons Video Games</vt:lpstr>
      <vt:lpstr>The Impact of Video Games</vt:lpstr>
      <vt:lpstr>Positive Effects Of Video Games On Teenagers</vt:lpstr>
      <vt:lpstr>Negative Effects Of Video Games On Teenagers</vt:lpstr>
      <vt:lpstr>Symptoms Of Video Game Addiction</vt:lpstr>
      <vt:lpstr>Tips on Managing Teen Media Consumption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 Cons Video Games</dc:title>
  <dc:creator>hp</dc:creator>
  <cp:lastModifiedBy>hp</cp:lastModifiedBy>
  <cp:revision>5</cp:revision>
  <dcterms:created xsi:type="dcterms:W3CDTF">2018-02-19T22:58:09Z</dcterms:created>
  <dcterms:modified xsi:type="dcterms:W3CDTF">2018-02-19T23:49:04Z</dcterms:modified>
</cp:coreProperties>
</file>