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2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6C57D-54D2-4130-BF02-1DB0C06A257C}" type="datetimeFigureOut">
              <a:rPr lang="hr-HR" smtClean="0"/>
              <a:t>6.12.2018.</a:t>
            </a:fld>
            <a:endParaRPr lang="hr-HR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1134C3E-DB09-463B-9694-A350239F5F13}" type="slidenum">
              <a:rPr lang="hr-HR" smtClean="0"/>
              <a:t>‹#›</a:t>
            </a:fld>
            <a:endParaRPr lang="hr-H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6C57D-54D2-4130-BF02-1DB0C06A257C}" type="datetimeFigureOut">
              <a:rPr lang="hr-HR" smtClean="0"/>
              <a:t>6.12.2018.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34C3E-DB09-463B-9694-A350239F5F13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6C57D-54D2-4130-BF02-1DB0C06A257C}" type="datetimeFigureOut">
              <a:rPr lang="hr-HR" smtClean="0"/>
              <a:t>6.12.2018.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34C3E-DB09-463B-9694-A350239F5F13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6C57D-54D2-4130-BF02-1DB0C06A257C}" type="datetimeFigureOut">
              <a:rPr lang="hr-HR" smtClean="0"/>
              <a:t>6.12.2018.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34C3E-DB09-463B-9694-A350239F5F13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6C57D-54D2-4130-BF02-1DB0C06A257C}" type="datetimeFigureOut">
              <a:rPr lang="hr-HR" smtClean="0"/>
              <a:t>6.12.2018.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34C3E-DB09-463B-9694-A350239F5F13}" type="slidenum">
              <a:rPr lang="hr-HR" smtClean="0"/>
              <a:t>‹#›</a:t>
            </a:fld>
            <a:endParaRPr lang="hr-HR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6C57D-54D2-4130-BF02-1DB0C06A257C}" type="datetimeFigureOut">
              <a:rPr lang="hr-HR" smtClean="0"/>
              <a:t>6.12.2018.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34C3E-DB09-463B-9694-A350239F5F13}" type="slidenum">
              <a:rPr lang="hr-HR" smtClean="0"/>
              <a:t>‹#›</a:t>
            </a:fld>
            <a:endParaRPr lang="hr-H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6C57D-54D2-4130-BF02-1DB0C06A257C}" type="datetimeFigureOut">
              <a:rPr lang="hr-HR" smtClean="0"/>
              <a:t>6.12.2018.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34C3E-DB09-463B-9694-A350239F5F13}" type="slidenum">
              <a:rPr lang="hr-HR" smtClean="0"/>
              <a:t>‹#›</a:t>
            </a:fld>
            <a:endParaRPr lang="hr-HR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6C57D-54D2-4130-BF02-1DB0C06A257C}" type="datetimeFigureOut">
              <a:rPr lang="hr-HR" smtClean="0"/>
              <a:t>6.12.2018.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34C3E-DB09-463B-9694-A350239F5F13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6C57D-54D2-4130-BF02-1DB0C06A257C}" type="datetimeFigureOut">
              <a:rPr lang="hr-HR" smtClean="0"/>
              <a:t>6.12.2018.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34C3E-DB09-463B-9694-A350239F5F13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6C57D-54D2-4130-BF02-1DB0C06A257C}" type="datetimeFigureOut">
              <a:rPr lang="hr-HR" smtClean="0"/>
              <a:t>6.12.2018.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34C3E-DB09-463B-9694-A350239F5F13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6C57D-54D2-4130-BF02-1DB0C06A257C}" type="datetimeFigureOut">
              <a:rPr lang="hr-HR" smtClean="0"/>
              <a:t>6.12.2018.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34C3E-DB09-463B-9694-A350239F5F13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7016C57D-54D2-4130-BF02-1DB0C06A257C}" type="datetimeFigureOut">
              <a:rPr lang="hr-HR" smtClean="0"/>
              <a:t>6.12.2018.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21134C3E-DB09-463B-9694-A350239F5F13}" type="slidenum">
              <a:rPr lang="hr-HR" smtClean="0"/>
              <a:t>‹#›</a:t>
            </a:fld>
            <a:endParaRPr lang="hr-HR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b="1" i="1" dirty="0" smtClean="0">
                <a:latin typeface="Book Antiqua" pitchFamily="18" charset="0"/>
              </a:rPr>
              <a:t>Survey </a:t>
            </a:r>
            <a:r>
              <a:rPr lang="hr-HR" b="1" i="1" dirty="0">
                <a:latin typeface="Book Antiqua" pitchFamily="18" charset="0"/>
              </a:rPr>
              <a:t>about video games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95809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z="3600" i="1" dirty="0">
                <a:effectLst/>
              </a:rPr>
              <a:t>8. Which video games do you prefer?</a:t>
            </a:r>
            <a:r>
              <a:rPr lang="hr-HR" dirty="0">
                <a:effectLst/>
              </a:rPr>
              <a:t/>
            </a:r>
            <a:br>
              <a:rPr lang="hr-HR" dirty="0">
                <a:effectLst/>
              </a:rPr>
            </a:b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 smtClean="0"/>
          </a:p>
          <a:p>
            <a:endParaRPr lang="hr-HR" dirty="0"/>
          </a:p>
          <a:p>
            <a:endParaRPr lang="hr-HR" dirty="0" smtClean="0"/>
          </a:p>
          <a:p>
            <a:endParaRPr lang="hr-HR" dirty="0"/>
          </a:p>
          <a:p>
            <a:endParaRPr lang="hr-HR" dirty="0" smtClean="0"/>
          </a:p>
          <a:p>
            <a:endParaRPr lang="hr-HR" dirty="0"/>
          </a:p>
          <a:p>
            <a:endParaRPr lang="hr-HR" dirty="0" smtClean="0"/>
          </a:p>
          <a:p>
            <a:endParaRPr lang="hr-HR" dirty="0"/>
          </a:p>
          <a:p>
            <a:r>
              <a:rPr lang="hr-HR" dirty="0">
                <a:solidFill>
                  <a:schemeClr val="tx1"/>
                </a:solidFill>
              </a:rPr>
              <a:t>Most of students prefer Minecraft (69.8%) while only (13.2%) prefer Destiny.</a:t>
            </a:r>
          </a:p>
          <a:p>
            <a:endParaRPr lang="hr-HR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5447" y="1124744"/>
            <a:ext cx="10721305" cy="21699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1450" y="2939252"/>
            <a:ext cx="10649297" cy="25505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7" name="Straight Connector 6"/>
          <p:cNvCxnSpPr/>
          <p:nvPr/>
        </p:nvCxnSpPr>
        <p:spPr>
          <a:xfrm>
            <a:off x="1575447" y="1124744"/>
            <a:ext cx="36003" cy="38884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47841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z="4000" i="1" dirty="0" smtClean="0"/>
              <a:t>9. How do you react when your parent tell you to quit playing?</a:t>
            </a:r>
            <a:endParaRPr lang="hr-HR" sz="4000" i="1" dirty="0"/>
          </a:p>
        </p:txBody>
      </p:sp>
      <p:pic>
        <p:nvPicPr>
          <p:cNvPr id="10244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2420888"/>
            <a:ext cx="10643102" cy="34940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8" name="Straight Connector 7"/>
          <p:cNvCxnSpPr/>
          <p:nvPr/>
        </p:nvCxnSpPr>
        <p:spPr>
          <a:xfrm>
            <a:off x="1763688" y="2420888"/>
            <a:ext cx="0" cy="29523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481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z="3200" i="1" dirty="0" smtClean="0"/>
              <a:t>10. How do you feel when someone interrupts you while you are playing?</a:t>
            </a:r>
            <a:endParaRPr lang="hr-HR" sz="3200" i="1" dirty="0"/>
          </a:p>
        </p:txBody>
      </p:sp>
      <p:pic>
        <p:nvPicPr>
          <p:cNvPr id="1126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2060848"/>
            <a:ext cx="11295872" cy="37460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6" name="Straight Connector 5"/>
          <p:cNvCxnSpPr/>
          <p:nvPr/>
        </p:nvCxnSpPr>
        <p:spPr>
          <a:xfrm>
            <a:off x="2195736" y="2060848"/>
            <a:ext cx="0" cy="32403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34058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z="4000" i="1" dirty="0" smtClean="0"/>
              <a:t>11. How do you feel when you stop playing?</a:t>
            </a:r>
            <a:endParaRPr lang="hr-HR" sz="4000" i="1" dirty="0"/>
          </a:p>
        </p:txBody>
      </p:sp>
      <p:pic>
        <p:nvPicPr>
          <p:cNvPr id="1229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1916832"/>
            <a:ext cx="10765245" cy="38964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97495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z="4000" i="1" dirty="0" smtClean="0"/>
              <a:t>12. How do you agree with these statements?</a:t>
            </a:r>
            <a:endParaRPr lang="hr-HR" sz="40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hr-HR" dirty="0" smtClean="0"/>
          </a:p>
          <a:p>
            <a:endParaRPr lang="hr-HR" dirty="0"/>
          </a:p>
          <a:p>
            <a:endParaRPr lang="hr-HR" dirty="0" smtClean="0"/>
          </a:p>
          <a:p>
            <a:endParaRPr lang="hr-HR" dirty="0"/>
          </a:p>
          <a:p>
            <a:endParaRPr lang="hr-HR" dirty="0" smtClean="0"/>
          </a:p>
          <a:p>
            <a:endParaRPr lang="hr-HR" dirty="0"/>
          </a:p>
          <a:p>
            <a:endParaRPr lang="hr-HR" dirty="0" smtClean="0"/>
          </a:p>
          <a:p>
            <a:endParaRPr lang="hr-HR" dirty="0"/>
          </a:p>
          <a:p>
            <a:pPr marL="0" indent="0">
              <a:buNone/>
            </a:pPr>
            <a:endParaRPr lang="hr-HR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hr-HR" dirty="0" smtClean="0">
              <a:solidFill>
                <a:schemeClr val="tx1"/>
              </a:solidFill>
            </a:endParaRPr>
          </a:p>
          <a:p>
            <a:r>
              <a:rPr lang="hr-HR" dirty="0" smtClean="0">
                <a:solidFill>
                  <a:schemeClr val="tx1"/>
                </a:solidFill>
              </a:rPr>
              <a:t>41.50</a:t>
            </a:r>
            <a:r>
              <a:rPr lang="hr-HR" dirty="0">
                <a:solidFill>
                  <a:schemeClr val="tx1"/>
                </a:solidFill>
              </a:rPr>
              <a:t>%  say that they can learn how to defend themselves. Half of the students don't agree with  second statements while 41.50% students feel like doing the same as characters from the games.</a:t>
            </a:r>
          </a:p>
          <a:p>
            <a:endParaRPr lang="hr-HR" dirty="0"/>
          </a:p>
        </p:txBody>
      </p:sp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700809"/>
            <a:ext cx="8352928" cy="35283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5" name="Straight Connector 4"/>
          <p:cNvCxnSpPr/>
          <p:nvPr/>
        </p:nvCxnSpPr>
        <p:spPr>
          <a:xfrm>
            <a:off x="611560" y="1700809"/>
            <a:ext cx="0" cy="309634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25960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z="3600" i="1" dirty="0" smtClean="0">
                <a:effectLst/>
              </a:rPr>
              <a:t>13</a:t>
            </a:r>
            <a:r>
              <a:rPr lang="hr-HR" sz="3600" i="1" dirty="0">
                <a:effectLst/>
              </a:rPr>
              <a:t>.  I think that video games help me </a:t>
            </a:r>
            <a:r>
              <a:rPr lang="hr-HR" sz="3600" i="1" dirty="0" smtClean="0">
                <a:effectLst/>
              </a:rPr>
              <a:t>to...</a:t>
            </a:r>
            <a:r>
              <a:rPr lang="hr-HR" dirty="0">
                <a:effectLst/>
              </a:rPr>
              <a:t/>
            </a:r>
            <a:br>
              <a:rPr lang="hr-HR" dirty="0">
                <a:effectLst/>
              </a:rPr>
            </a:b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hr-HR" dirty="0" smtClean="0"/>
          </a:p>
          <a:p>
            <a:endParaRPr lang="hr-HR" dirty="0"/>
          </a:p>
          <a:p>
            <a:endParaRPr lang="hr-HR" dirty="0" smtClean="0"/>
          </a:p>
          <a:p>
            <a:endParaRPr lang="hr-HR" dirty="0"/>
          </a:p>
          <a:p>
            <a:endParaRPr lang="hr-HR" dirty="0" smtClean="0"/>
          </a:p>
          <a:p>
            <a:endParaRPr lang="hr-HR" dirty="0"/>
          </a:p>
          <a:p>
            <a:endParaRPr lang="hr-HR" dirty="0" smtClean="0"/>
          </a:p>
          <a:p>
            <a:endParaRPr lang="hr-HR" dirty="0" smtClean="0"/>
          </a:p>
          <a:p>
            <a:endParaRPr lang="hr-HR" dirty="0"/>
          </a:p>
          <a:p>
            <a:r>
              <a:rPr lang="hr-HR" dirty="0" smtClean="0"/>
              <a:t> </a:t>
            </a:r>
            <a:r>
              <a:rPr lang="hr-HR" dirty="0">
                <a:solidFill>
                  <a:schemeClr val="tx1"/>
                </a:solidFill>
              </a:rPr>
              <a:t>Most students think that games help them: to be creative, intelligent, competative, strategist and to react faster to stressful situation.  The least number of students think that games help them to be agressive and not to trust people.</a:t>
            </a:r>
          </a:p>
          <a:p>
            <a:endParaRPr lang="hr-HR" dirty="0"/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980728"/>
            <a:ext cx="8280920" cy="3528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5" name="Straight Connector 4"/>
          <p:cNvCxnSpPr/>
          <p:nvPr/>
        </p:nvCxnSpPr>
        <p:spPr>
          <a:xfrm>
            <a:off x="1547664" y="980728"/>
            <a:ext cx="0" cy="32403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95919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z="3200" i="1" dirty="0">
                <a:effectLst/>
              </a:rPr>
              <a:t>14. How do you feel when you lose a game?</a:t>
            </a:r>
            <a:r>
              <a:rPr lang="hr-HR" dirty="0">
                <a:effectLst/>
              </a:rPr>
              <a:t/>
            </a:r>
            <a:br>
              <a:rPr lang="hr-HR" dirty="0">
                <a:effectLst/>
              </a:rPr>
            </a:br>
            <a:endParaRPr lang="hr-HR" dirty="0"/>
          </a:p>
        </p:txBody>
      </p:sp>
      <p:pic>
        <p:nvPicPr>
          <p:cNvPr id="1536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1700808"/>
            <a:ext cx="10211054" cy="41044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00892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i="1" dirty="0" smtClean="0"/>
              <a:t>Survey</a:t>
            </a:r>
            <a:endParaRPr lang="hr-HR" i="1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676052143"/>
              </p:ext>
            </p:extLst>
          </p:nvPr>
        </p:nvGraphicFramePr>
        <p:xfrm>
          <a:off x="4499991" y="1772816"/>
          <a:ext cx="4392489" cy="18722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4163"/>
                <a:gridCol w="1464163"/>
                <a:gridCol w="1464163"/>
              </a:tblGrid>
              <a:tr h="468052"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Sex 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Frequency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Percent</a:t>
                      </a:r>
                      <a:endParaRPr lang="hr-HR" dirty="0"/>
                    </a:p>
                  </a:txBody>
                  <a:tcPr/>
                </a:tc>
              </a:tr>
              <a:tr h="468052"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Boy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27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50.9</a:t>
                      </a:r>
                      <a:endParaRPr lang="hr-HR" dirty="0"/>
                    </a:p>
                  </a:txBody>
                  <a:tcPr/>
                </a:tc>
              </a:tr>
              <a:tr h="468052"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Girl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26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49.1</a:t>
                      </a:r>
                      <a:endParaRPr lang="hr-HR" dirty="0"/>
                    </a:p>
                  </a:txBody>
                  <a:tcPr/>
                </a:tc>
              </a:tr>
              <a:tr h="468052"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Total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53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100.0</a:t>
                      </a:r>
                      <a:endParaRPr lang="hr-H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hr-HR" dirty="0">
                <a:solidFill>
                  <a:schemeClr val="tx1"/>
                </a:solidFill>
              </a:rPr>
              <a:t>In the survey about video games </a:t>
            </a:r>
            <a:r>
              <a:rPr lang="hr-HR" dirty="0" smtClean="0">
                <a:solidFill>
                  <a:schemeClr val="tx1"/>
                </a:solidFill>
              </a:rPr>
              <a:t>53 10-year-old </a:t>
            </a:r>
            <a:r>
              <a:rPr lang="hr-HR" dirty="0">
                <a:solidFill>
                  <a:schemeClr val="tx1"/>
                </a:solidFill>
              </a:rPr>
              <a:t>students  from primary schools from Đakovo participated.   There were  27 boys and 26 girls from 2 primary schools,25 students from  Vladimir Nazor  and 28  from  J. A. Čolnića, Đakovo</a:t>
            </a:r>
          </a:p>
          <a:p>
            <a:endParaRPr lang="hr-HR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1563944"/>
              </p:ext>
            </p:extLst>
          </p:nvPr>
        </p:nvGraphicFramePr>
        <p:xfrm>
          <a:off x="4427984" y="4221088"/>
          <a:ext cx="4464497" cy="19442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2563"/>
                <a:gridCol w="1512562"/>
                <a:gridCol w="1439372"/>
              </a:tblGrid>
              <a:tr h="486054"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School 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Frequency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Percent</a:t>
                      </a:r>
                      <a:endParaRPr lang="hr-HR" dirty="0"/>
                    </a:p>
                  </a:txBody>
                  <a:tcPr/>
                </a:tc>
              </a:tr>
              <a:tr h="486054"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Nazor 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25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47.2</a:t>
                      </a:r>
                      <a:endParaRPr lang="hr-HR" dirty="0"/>
                    </a:p>
                  </a:txBody>
                  <a:tcPr/>
                </a:tc>
              </a:tr>
              <a:tr h="486054"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Čolnić 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28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52.8</a:t>
                      </a:r>
                      <a:endParaRPr lang="hr-HR" dirty="0"/>
                    </a:p>
                  </a:txBody>
                  <a:tcPr/>
                </a:tc>
              </a:tr>
              <a:tr h="486054"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Total 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53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100.0</a:t>
                      </a:r>
                      <a:endParaRPr lang="hr-H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31709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>
                <a:effectLst/>
              </a:rPr>
              <a:t/>
            </a:r>
            <a:br>
              <a:rPr lang="hr-HR" dirty="0">
                <a:effectLst/>
              </a:rPr>
            </a:br>
            <a:r>
              <a:rPr lang="en-US" sz="4400" i="1" dirty="0">
                <a:effectLst/>
              </a:rPr>
              <a:t>1.  Do you play video games?</a:t>
            </a:r>
            <a:endParaRPr lang="hr-HR" sz="4400" i="1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2060848"/>
            <a:ext cx="13544229" cy="3960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87045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z="4000" i="1" dirty="0">
                <a:effectLst/>
              </a:rPr>
              <a:t>2. Who do you usually play games with? </a:t>
            </a:r>
            <a:endParaRPr lang="hr-HR" sz="40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>
                <a:solidFill>
                  <a:schemeClr val="tx1"/>
                </a:solidFill>
              </a:rPr>
              <a:t>Majority of students replied that they often play  alone or with friends, but rarely with </a:t>
            </a:r>
            <a:r>
              <a:rPr lang="hr-HR" dirty="0">
                <a:solidFill>
                  <a:schemeClr val="tx1"/>
                </a:solidFill>
              </a:rPr>
              <a:t>their parents.</a:t>
            </a:r>
          </a:p>
          <a:p>
            <a:pPr marL="0" indent="0">
              <a:buNone/>
            </a:pPr>
            <a:endParaRPr lang="hr-HR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708920"/>
            <a:ext cx="8928992" cy="38164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90906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z="4000" i="1" dirty="0">
                <a:effectLst/>
              </a:rPr>
              <a:t>3. When do you play games?</a:t>
            </a:r>
            <a:r>
              <a:rPr lang="hr-HR" dirty="0">
                <a:effectLst/>
              </a:rPr>
              <a:t/>
            </a:r>
            <a:br>
              <a:rPr lang="hr-HR" dirty="0">
                <a:effectLst/>
              </a:rPr>
            </a:b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hr-HR" dirty="0" smtClean="0"/>
          </a:p>
          <a:p>
            <a:endParaRPr lang="hr-HR" dirty="0"/>
          </a:p>
          <a:p>
            <a:endParaRPr lang="hr-HR" dirty="0" smtClean="0"/>
          </a:p>
          <a:p>
            <a:endParaRPr lang="hr-HR" dirty="0"/>
          </a:p>
          <a:p>
            <a:endParaRPr lang="hr-HR" dirty="0" smtClean="0"/>
          </a:p>
          <a:p>
            <a:endParaRPr lang="hr-HR" dirty="0"/>
          </a:p>
          <a:p>
            <a:endParaRPr lang="hr-HR" dirty="0" smtClean="0"/>
          </a:p>
          <a:p>
            <a:endParaRPr lang="hr-HR" dirty="0"/>
          </a:p>
          <a:p>
            <a:r>
              <a:rPr lang="hr-HR" dirty="0">
                <a:solidFill>
                  <a:schemeClr val="tx1"/>
                </a:solidFill>
              </a:rPr>
              <a:t>As we can see majority of students play games on Saturday (96,2% ) while during the week the percent is lower.However, about half of students play games on other week days. </a:t>
            </a:r>
          </a:p>
          <a:p>
            <a:endParaRPr lang="hr-HR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1268760"/>
            <a:ext cx="10369152" cy="34537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5" name="Straight Connector 4"/>
          <p:cNvCxnSpPr/>
          <p:nvPr/>
        </p:nvCxnSpPr>
        <p:spPr>
          <a:xfrm>
            <a:off x="2267744" y="1268760"/>
            <a:ext cx="0" cy="28803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92329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z="3600" i="1" dirty="0">
                <a:effectLst/>
              </a:rPr>
              <a:t>4.How much time do spend on playing video games a week? </a:t>
            </a:r>
            <a:endParaRPr lang="hr-HR" sz="36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endParaRPr lang="hr-HR" dirty="0" smtClean="0"/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endParaRPr lang="hr-HR" dirty="0" smtClean="0"/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endParaRPr lang="hr-HR" dirty="0" smtClean="0"/>
          </a:p>
          <a:p>
            <a:endParaRPr lang="hr-HR" dirty="0"/>
          </a:p>
          <a:p>
            <a:endParaRPr lang="hr-HR" dirty="0" smtClean="0"/>
          </a:p>
          <a:p>
            <a:endParaRPr lang="hr-HR" dirty="0"/>
          </a:p>
          <a:p>
            <a:r>
              <a:rPr lang="hr-HR" dirty="0">
                <a:solidFill>
                  <a:schemeClr val="tx1"/>
                </a:solidFill>
              </a:rPr>
              <a:t>Majority play games 1-3 hours a day. </a:t>
            </a:r>
            <a:endParaRPr lang="hr-HR" dirty="0">
              <a:solidFill>
                <a:schemeClr val="tx1"/>
              </a:solidFill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1412776"/>
            <a:ext cx="8588994" cy="44211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31867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411560"/>
          </a:xfrm>
        </p:spPr>
        <p:txBody>
          <a:bodyPr/>
          <a:lstStyle/>
          <a:p>
            <a:r>
              <a:rPr lang="hr-HR" sz="4000" i="1" dirty="0" smtClean="0"/>
              <a:t>5. Do your  parents regulate the time you spend on playing games?</a:t>
            </a:r>
            <a:endParaRPr lang="hr-HR" sz="40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endParaRPr lang="hr-HR" dirty="0" smtClean="0"/>
          </a:p>
          <a:p>
            <a:pPr marL="0" indent="0">
              <a:buNone/>
            </a:pPr>
            <a:endParaRPr lang="hr-HR" dirty="0" smtClean="0"/>
          </a:p>
          <a:p>
            <a:endParaRPr lang="hr-HR" dirty="0"/>
          </a:p>
          <a:p>
            <a:endParaRPr lang="hr-HR" dirty="0" smtClean="0"/>
          </a:p>
          <a:p>
            <a:endParaRPr lang="hr-HR" dirty="0"/>
          </a:p>
          <a:p>
            <a:endParaRPr lang="hr-HR" dirty="0" smtClean="0"/>
          </a:p>
          <a:p>
            <a:endParaRPr lang="hr-HR" dirty="0"/>
          </a:p>
          <a:p>
            <a:r>
              <a:rPr lang="hr-HR" dirty="0">
                <a:solidFill>
                  <a:schemeClr val="tx1"/>
                </a:solidFill>
              </a:rPr>
              <a:t>Parents regulate the time to the most of children. (56.6%) </a:t>
            </a:r>
          </a:p>
          <a:p>
            <a:endParaRPr lang="hr-HR" dirty="0"/>
          </a:p>
        </p:txBody>
      </p:sp>
      <p:pic>
        <p:nvPicPr>
          <p:cNvPr id="6145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2031896"/>
            <a:ext cx="12347017" cy="33123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52754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z="3600" i="1" dirty="0" smtClean="0"/>
              <a:t>6. Can you buy and play the video games you like? </a:t>
            </a:r>
            <a:endParaRPr lang="hr-HR" sz="36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 smtClean="0"/>
          </a:p>
          <a:p>
            <a:endParaRPr lang="hr-HR" dirty="0"/>
          </a:p>
          <a:p>
            <a:endParaRPr lang="hr-HR" dirty="0" smtClean="0"/>
          </a:p>
          <a:p>
            <a:endParaRPr lang="hr-HR" dirty="0"/>
          </a:p>
          <a:p>
            <a:endParaRPr lang="hr-HR" dirty="0" smtClean="0"/>
          </a:p>
          <a:p>
            <a:endParaRPr lang="hr-HR" dirty="0"/>
          </a:p>
          <a:p>
            <a:endParaRPr lang="hr-HR" dirty="0" smtClean="0"/>
          </a:p>
          <a:p>
            <a:endParaRPr lang="hr-HR" dirty="0"/>
          </a:p>
          <a:p>
            <a:r>
              <a:rPr lang="hr-HR" dirty="0">
                <a:solidFill>
                  <a:schemeClr val="tx1"/>
                </a:solidFill>
              </a:rPr>
              <a:t>Parents control the most of children what games to buy and play.</a:t>
            </a:r>
          </a:p>
          <a:p>
            <a:endParaRPr lang="hr-HR" dirty="0"/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2206160"/>
            <a:ext cx="8833399" cy="2650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 flipH="1">
            <a:off x="2195878" y="2206160"/>
            <a:ext cx="45719" cy="2158944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5572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z="4400" i="1" dirty="0" smtClean="0"/>
              <a:t>7. Which video games do you play?</a:t>
            </a:r>
            <a:endParaRPr lang="hr-HR" sz="44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 smtClean="0"/>
          </a:p>
          <a:p>
            <a:endParaRPr lang="hr-HR" dirty="0"/>
          </a:p>
          <a:p>
            <a:endParaRPr lang="hr-HR" dirty="0" smtClean="0"/>
          </a:p>
          <a:p>
            <a:endParaRPr lang="hr-HR" dirty="0"/>
          </a:p>
          <a:p>
            <a:endParaRPr lang="hr-HR" dirty="0" smtClean="0"/>
          </a:p>
          <a:p>
            <a:endParaRPr lang="hr-HR" dirty="0"/>
          </a:p>
          <a:p>
            <a:endParaRPr lang="hr-HR" dirty="0" smtClean="0"/>
          </a:p>
          <a:p>
            <a:endParaRPr lang="hr-HR" dirty="0"/>
          </a:p>
          <a:p>
            <a:r>
              <a:rPr lang="hr-HR" dirty="0">
                <a:solidFill>
                  <a:schemeClr val="tx1"/>
                </a:solidFill>
              </a:rPr>
              <a:t>Students like to play racing and action games the most. Less popular games are  war and simulators.</a:t>
            </a:r>
            <a:endParaRPr lang="hr-HR" dirty="0">
              <a:solidFill>
                <a:schemeClr val="tx1"/>
              </a:solidFill>
            </a:endParaRPr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1772817"/>
            <a:ext cx="8028806" cy="3526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7" name="Straight Connector 6"/>
          <p:cNvCxnSpPr/>
          <p:nvPr/>
        </p:nvCxnSpPr>
        <p:spPr>
          <a:xfrm>
            <a:off x="2483768" y="1772817"/>
            <a:ext cx="0" cy="309634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81715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108</TotalTime>
  <Words>423</Words>
  <Application>Microsoft Office PowerPoint</Application>
  <PresentationFormat>On-screen Show (4:3)</PresentationFormat>
  <Paragraphs>118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Executive</vt:lpstr>
      <vt:lpstr>Survey about video games </vt:lpstr>
      <vt:lpstr>Survey</vt:lpstr>
      <vt:lpstr> 1.  Do you play video games?</vt:lpstr>
      <vt:lpstr>2. Who do you usually play games with? </vt:lpstr>
      <vt:lpstr>3. When do you play games? </vt:lpstr>
      <vt:lpstr>4.How much time do spend on playing video games a week? </vt:lpstr>
      <vt:lpstr>5. Do your  parents regulate the time you spend on playing games?</vt:lpstr>
      <vt:lpstr>6. Can you buy and play the video games you like? </vt:lpstr>
      <vt:lpstr>7. Which video games do you play?</vt:lpstr>
      <vt:lpstr>8. Which video games do you prefer? </vt:lpstr>
      <vt:lpstr>9. How do you react when your parent tell you to quit playing?</vt:lpstr>
      <vt:lpstr>10. How do you feel when someone interrupts you while you are playing?</vt:lpstr>
      <vt:lpstr>11. How do you feel when you stop playing?</vt:lpstr>
      <vt:lpstr>12. How do you agree with these statements?</vt:lpstr>
      <vt:lpstr>13.  I think that video games help me to... </vt:lpstr>
      <vt:lpstr>14. How do you feel when you lose a game?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Survey about video games</dc:title>
  <dc:creator>korisnik</dc:creator>
  <cp:lastModifiedBy>korisnik</cp:lastModifiedBy>
  <cp:revision>9</cp:revision>
  <dcterms:created xsi:type="dcterms:W3CDTF">2018-12-06T21:55:43Z</dcterms:created>
  <dcterms:modified xsi:type="dcterms:W3CDTF">2018-12-06T23:43:55Z</dcterms:modified>
</cp:coreProperties>
</file>