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3"/>
  </p:normalViewPr>
  <p:slideViewPr>
    <p:cSldViewPr snapToGrid="0" snapToObjects="1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683BB-AC9C-9C41-8B61-C06BFDECF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D8942-D7D1-684F-856D-B12BB1553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711BF-44E1-1044-A91A-D4420ED46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3A1F-8CA9-3241-A00F-78CE03474561}" type="datetimeFigureOut">
              <a:rPr lang="tr-TR" smtClean="0"/>
              <a:t>8.01.2019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20733-BF44-8E4F-8D19-C2E8B1200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5BD82-5216-1945-9C9E-6CA9020A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34B0-B462-664C-8AE5-0A993346B2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262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D9771-D2A4-4044-AD61-A6F1A2B0E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1385BB-74A1-C541-9C70-F108C86AB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EF139-00F0-834E-9E5B-65B9651E7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3A1F-8CA9-3241-A00F-78CE03474561}" type="datetimeFigureOut">
              <a:rPr lang="tr-TR" smtClean="0"/>
              <a:t>8.01.2019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8F8F4-A8D4-0142-A463-37B2199C1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CEAEC-05DD-EB49-9B79-D10AC0C5F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34B0-B462-664C-8AE5-0A993346B2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674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8B8CA0-BCD2-8244-BFF3-A7EADCD173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BED0F2-A79C-A049-9CC4-9F43F26BE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15137-3E4B-D84A-A334-57C31A5E0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3A1F-8CA9-3241-A00F-78CE03474561}" type="datetimeFigureOut">
              <a:rPr lang="tr-TR" smtClean="0"/>
              <a:t>8.01.2019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30E66-AE36-F349-BC2A-DB039F464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AD6AF-2647-DB4A-AD8B-CDB0951E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34B0-B462-664C-8AE5-0A993346B2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898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020D6-0437-B343-B719-6F5EDC36D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1756D-D9C5-8448-97C6-5981E14A7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C2911-CCDF-4543-B01E-8CD5122B7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3A1F-8CA9-3241-A00F-78CE03474561}" type="datetimeFigureOut">
              <a:rPr lang="tr-TR" smtClean="0"/>
              <a:t>8.01.2019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733C2-7C26-134A-A239-423E7FD18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41DD3-6CEC-3E40-B1EF-F5263FFD7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34B0-B462-664C-8AE5-0A993346B2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068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E4F83-6E74-364C-BC07-C73F4128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EEB78-CF0A-2140-854E-89C5B323A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7EF24-C8E9-0F4B-BF2B-FB47AD285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3A1F-8CA9-3241-A00F-78CE03474561}" type="datetimeFigureOut">
              <a:rPr lang="tr-TR" smtClean="0"/>
              <a:t>8.01.2019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5FFB3-4169-724E-BC99-961276C78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2409D-B960-F44A-AE17-F7FE208F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34B0-B462-664C-8AE5-0A993346B2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569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F60EE-697B-034A-AC9E-116DC25E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4E4E7-E1F5-4240-961D-421E80720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C7961-F71D-214D-A572-02CBBFCCC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20B7D-EDA8-614B-AF4F-E5531377A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3A1F-8CA9-3241-A00F-78CE03474561}" type="datetimeFigureOut">
              <a:rPr lang="tr-TR" smtClean="0"/>
              <a:t>8.01.2019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D71CB-2856-4249-A255-8A0A7CF06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7E8670-7E02-2E44-BD74-81DAF4DD5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34B0-B462-664C-8AE5-0A993346B2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802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90E0-4A3C-0340-8453-FFBD6B629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87FDC-65F9-2241-8B6A-596D786B5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949B3-5B40-5143-BFED-5EB54B015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4A6EC3-9DF9-E243-A55D-FEA9B8F80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E1239-4AA0-C441-8EDD-9A78C2978B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0DFED9-3C3A-144C-A3A8-E124F29D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3A1F-8CA9-3241-A00F-78CE03474561}" type="datetimeFigureOut">
              <a:rPr lang="tr-TR" smtClean="0"/>
              <a:t>8.01.2019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168DA7-FE5F-3C40-B171-5C0D12CA2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B4E1B4-FDA2-794F-AFFF-76439DFAD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34B0-B462-664C-8AE5-0A993346B2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830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1B9E0-E72A-5846-A8C2-45CCDE7D8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CAABB0-EBE4-1043-938A-2EAE69F00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3A1F-8CA9-3241-A00F-78CE03474561}" type="datetimeFigureOut">
              <a:rPr lang="tr-TR" smtClean="0"/>
              <a:t>8.01.2019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8E75C0-6127-7145-9E89-0454E9B2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048E0-647E-7D41-A9B9-C4589E55B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34B0-B462-664C-8AE5-0A993346B2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159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822D1D-3987-E747-937B-7C80574EA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3A1F-8CA9-3241-A00F-78CE03474561}" type="datetimeFigureOut">
              <a:rPr lang="tr-TR" smtClean="0"/>
              <a:t>8.01.2019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74F79-0F82-E14D-A168-E0CDB0379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3A21A-CEFA-EC40-B606-12533A4EC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34B0-B462-664C-8AE5-0A993346B2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323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7DF7F-4A5B-384C-AE03-F9B1AF7A7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9A9E1-A73B-E84B-AD80-3F8527C6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EF948-283A-9042-A5BF-4293B2BE6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692BC-C6DD-EF46-883F-1EB6E3E39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3A1F-8CA9-3241-A00F-78CE03474561}" type="datetimeFigureOut">
              <a:rPr lang="tr-TR" smtClean="0"/>
              <a:t>8.01.2019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9EF10-32CB-4F47-B82E-7AA64C7A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EB983-F531-E749-8F6A-0B32CC076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34B0-B462-664C-8AE5-0A993346B2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080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0D291-04E1-FD4B-B553-B53A8ADD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8BD23D-F613-F14F-BF38-6749DAD341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9ABB8-F2A2-2049-B842-B1D02A46D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F9B8F-19C5-E042-A98C-17847D842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3A1F-8CA9-3241-A00F-78CE03474561}" type="datetimeFigureOut">
              <a:rPr lang="tr-TR" smtClean="0"/>
              <a:t>8.01.2019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F03F8-6FE7-9E44-BEB7-CDEFE1A5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B337A9-787A-0741-A7E8-A84E99811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34B0-B462-664C-8AE5-0A993346B2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684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109C3F-6679-BD4C-A78A-696FB3109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C558F-5E6F-4E4F-B77A-6ECF3611D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52E60-B1B5-8849-AD58-B3AC025F7A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63A1F-8CA9-3241-A00F-78CE03474561}" type="datetimeFigureOut">
              <a:rPr lang="tr-TR" smtClean="0"/>
              <a:t>8.01.2019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0E4C8-4920-4647-95D0-7E8DEF7A04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6A593-4FFF-DC43-9894-88E478658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F34B0-B462-664C-8AE5-0A993346B2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047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76D0C-B825-2C41-8215-3697F7D995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27B33F-E6DF-9843-AC43-7FDDEA9283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834216-D356-0E42-876A-3DDB8ADF5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50" y="565150"/>
            <a:ext cx="10147300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68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9A748-1DE2-FE44-950B-5962480BE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6A8168-9085-2348-952D-9E3D92E47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0393" y="1825625"/>
            <a:ext cx="7731214" cy="4351338"/>
          </a:xfrm>
        </p:spPr>
      </p:pic>
    </p:spTree>
    <p:extLst>
      <p:ext uri="{BB962C8B-B14F-4D97-AF65-F5344CB8AC3E}">
        <p14:creationId xmlns:p14="http://schemas.microsoft.com/office/powerpoint/2010/main" val="3067875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D6E25-168A-9347-A79D-4610B4ECA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F44167-7A00-1A40-B8D0-77FCDEA9B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2587" y="1825625"/>
            <a:ext cx="7366825" cy="4351338"/>
          </a:xfrm>
        </p:spPr>
      </p:pic>
    </p:spTree>
    <p:extLst>
      <p:ext uri="{BB962C8B-B14F-4D97-AF65-F5344CB8AC3E}">
        <p14:creationId xmlns:p14="http://schemas.microsoft.com/office/powerpoint/2010/main" val="3121149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07309-0ED8-9D42-9049-09474B542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2E9673-72B4-9346-8C1E-005B14616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9960" y="1825625"/>
            <a:ext cx="7972080" cy="4351338"/>
          </a:xfrm>
        </p:spPr>
      </p:pic>
    </p:spTree>
    <p:extLst>
      <p:ext uri="{BB962C8B-B14F-4D97-AF65-F5344CB8AC3E}">
        <p14:creationId xmlns:p14="http://schemas.microsoft.com/office/powerpoint/2010/main" val="1599891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9A334-62F9-1944-8D1D-6D5FC345C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6F6A03-5B1C-C04A-91DE-53D4A2A3E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1190" y="1825625"/>
            <a:ext cx="7529619" cy="4351338"/>
          </a:xfrm>
        </p:spPr>
      </p:pic>
    </p:spTree>
    <p:extLst>
      <p:ext uri="{BB962C8B-B14F-4D97-AF65-F5344CB8AC3E}">
        <p14:creationId xmlns:p14="http://schemas.microsoft.com/office/powerpoint/2010/main" val="2305364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8F281-4142-5C43-AD13-926004424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726F3D-AC40-AC4E-9728-4107CE302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2195" y="1825625"/>
            <a:ext cx="6767610" cy="4351338"/>
          </a:xfrm>
        </p:spPr>
      </p:pic>
    </p:spTree>
    <p:extLst>
      <p:ext uri="{BB962C8B-B14F-4D97-AF65-F5344CB8AC3E}">
        <p14:creationId xmlns:p14="http://schemas.microsoft.com/office/powerpoint/2010/main" val="2072803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DC316-1928-F043-BE39-BEF1AFFC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8A021C-09AF-3D49-BA07-DA6F9E68E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4741" y="1825625"/>
            <a:ext cx="7402517" cy="4351338"/>
          </a:xfrm>
        </p:spPr>
      </p:pic>
    </p:spTree>
    <p:extLst>
      <p:ext uri="{BB962C8B-B14F-4D97-AF65-F5344CB8AC3E}">
        <p14:creationId xmlns:p14="http://schemas.microsoft.com/office/powerpoint/2010/main" val="2975969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73BEB-C34F-924D-AAFD-92AE9E526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EAD341-68BA-1C43-9E0E-D1FAB4AA7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2979" y="1825625"/>
            <a:ext cx="8086042" cy="4351338"/>
          </a:xfrm>
        </p:spPr>
      </p:pic>
    </p:spTree>
    <p:extLst>
      <p:ext uri="{BB962C8B-B14F-4D97-AF65-F5344CB8AC3E}">
        <p14:creationId xmlns:p14="http://schemas.microsoft.com/office/powerpoint/2010/main" val="3869656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8921A-F682-2944-A7C4-311D1CC6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4A4A32-B06C-BC4F-896F-972534C1E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6633" y="1825625"/>
            <a:ext cx="7898733" cy="4351338"/>
          </a:xfrm>
        </p:spPr>
      </p:pic>
    </p:spTree>
    <p:extLst>
      <p:ext uri="{BB962C8B-B14F-4D97-AF65-F5344CB8AC3E}">
        <p14:creationId xmlns:p14="http://schemas.microsoft.com/office/powerpoint/2010/main" val="887211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7D9B3-D44A-1246-B891-C878981FC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48965B-4C07-1647-B1D5-B2205ED45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451" y="1825625"/>
            <a:ext cx="7905098" cy="4351338"/>
          </a:xfrm>
        </p:spPr>
      </p:pic>
    </p:spTree>
    <p:extLst>
      <p:ext uri="{BB962C8B-B14F-4D97-AF65-F5344CB8AC3E}">
        <p14:creationId xmlns:p14="http://schemas.microsoft.com/office/powerpoint/2010/main" val="3268961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FAA07-DD16-C74F-A64C-53668E434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12DDC7-EB46-DE4F-9864-BE90DBBD3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7387" y="1825625"/>
            <a:ext cx="6897225" cy="4351338"/>
          </a:xfrm>
        </p:spPr>
      </p:pic>
    </p:spTree>
    <p:extLst>
      <p:ext uri="{BB962C8B-B14F-4D97-AF65-F5344CB8AC3E}">
        <p14:creationId xmlns:p14="http://schemas.microsoft.com/office/powerpoint/2010/main" val="1745065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4441-4238-7E44-A60F-73F72154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4D0CAB-032A-824A-A58B-44A843630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1861" y="1825625"/>
            <a:ext cx="7988277" cy="4351338"/>
          </a:xfrm>
        </p:spPr>
      </p:pic>
    </p:spTree>
    <p:extLst>
      <p:ext uri="{BB962C8B-B14F-4D97-AF65-F5344CB8AC3E}">
        <p14:creationId xmlns:p14="http://schemas.microsoft.com/office/powerpoint/2010/main" val="2661317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947F9-4FB6-AA4B-ABAC-82650F752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248215-4639-7E4E-A36F-658B93B02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2184" y="1825625"/>
            <a:ext cx="7427632" cy="4351338"/>
          </a:xfrm>
        </p:spPr>
      </p:pic>
    </p:spTree>
    <p:extLst>
      <p:ext uri="{BB962C8B-B14F-4D97-AF65-F5344CB8AC3E}">
        <p14:creationId xmlns:p14="http://schemas.microsoft.com/office/powerpoint/2010/main" val="4211092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F4E2F-7E1E-3544-89BF-E9823AD29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130DC1-C74D-024A-B242-BA4B4DEF9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0105" y="1825625"/>
            <a:ext cx="7751789" cy="4351338"/>
          </a:xfrm>
        </p:spPr>
      </p:pic>
    </p:spTree>
    <p:extLst>
      <p:ext uri="{BB962C8B-B14F-4D97-AF65-F5344CB8AC3E}">
        <p14:creationId xmlns:p14="http://schemas.microsoft.com/office/powerpoint/2010/main" val="3884589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77C85-4FCC-5346-AB47-CCD39237B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341604-26ED-4D4E-8617-B5C682F9F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6801" y="1825625"/>
            <a:ext cx="7118398" cy="4351338"/>
          </a:xfrm>
        </p:spPr>
      </p:pic>
    </p:spTree>
    <p:extLst>
      <p:ext uri="{BB962C8B-B14F-4D97-AF65-F5344CB8AC3E}">
        <p14:creationId xmlns:p14="http://schemas.microsoft.com/office/powerpoint/2010/main" val="4006205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0A864-88E0-3049-90DB-17B186D4F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D38A1C-18F2-1F41-897E-EB6D84816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1662" y="1825625"/>
            <a:ext cx="7688676" cy="4351338"/>
          </a:xfrm>
        </p:spPr>
      </p:pic>
    </p:spTree>
    <p:extLst>
      <p:ext uri="{BB962C8B-B14F-4D97-AF65-F5344CB8AC3E}">
        <p14:creationId xmlns:p14="http://schemas.microsoft.com/office/powerpoint/2010/main" val="718753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2019-01-08T16:53:08Z</dcterms:created>
  <dcterms:modified xsi:type="dcterms:W3CDTF">2019-01-08T17:11:48Z</dcterms:modified>
</cp:coreProperties>
</file>